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theme/themeOverride1.xml" ContentType="application/vnd.openxmlformats-officedocument.themeOverr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53.xml" ContentType="application/vnd.openxmlformats-officedocument.presentationml.notesSlide+xml"/>
  <Override PartName="/ppt/ink/ink1.xml" ContentType="application/inkml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64.xml" ContentType="application/vnd.openxmlformats-officedocument.presentationml.notesSlide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13"/>
  </p:notesMasterIdLst>
  <p:sldIdLst>
    <p:sldId id="397" r:id="rId2"/>
    <p:sldId id="387" r:id="rId3"/>
    <p:sldId id="373" r:id="rId4"/>
    <p:sldId id="303" r:id="rId5"/>
    <p:sldId id="325" r:id="rId6"/>
    <p:sldId id="348" r:id="rId7"/>
    <p:sldId id="390" r:id="rId8"/>
    <p:sldId id="393" r:id="rId9"/>
    <p:sldId id="391" r:id="rId10"/>
    <p:sldId id="392" r:id="rId11"/>
    <p:sldId id="389" r:id="rId12"/>
    <p:sldId id="316" r:id="rId13"/>
    <p:sldId id="311" r:id="rId14"/>
    <p:sldId id="267" r:id="rId15"/>
    <p:sldId id="270" r:id="rId16"/>
    <p:sldId id="268" r:id="rId17"/>
    <p:sldId id="322" r:id="rId18"/>
    <p:sldId id="272" r:id="rId19"/>
    <p:sldId id="273" r:id="rId20"/>
    <p:sldId id="384" r:id="rId21"/>
    <p:sldId id="399" r:id="rId22"/>
    <p:sldId id="398" r:id="rId23"/>
    <p:sldId id="405" r:id="rId24"/>
    <p:sldId id="406" r:id="rId25"/>
    <p:sldId id="313" r:id="rId26"/>
    <p:sldId id="418" r:id="rId27"/>
    <p:sldId id="419" r:id="rId28"/>
    <p:sldId id="420" r:id="rId29"/>
    <p:sldId id="421" r:id="rId30"/>
    <p:sldId id="312" r:id="rId31"/>
    <p:sldId id="364" r:id="rId32"/>
    <p:sldId id="433" r:id="rId33"/>
    <p:sldId id="408" r:id="rId34"/>
    <p:sldId id="388" r:id="rId35"/>
    <p:sldId id="434" r:id="rId36"/>
    <p:sldId id="410" r:id="rId37"/>
    <p:sldId id="320" r:id="rId38"/>
    <p:sldId id="435" r:id="rId39"/>
    <p:sldId id="412" r:id="rId40"/>
    <p:sldId id="319" r:id="rId41"/>
    <p:sldId id="436" r:id="rId42"/>
    <p:sldId id="414" r:id="rId43"/>
    <p:sldId id="365" r:id="rId44"/>
    <p:sldId id="437" r:id="rId45"/>
    <p:sldId id="416" r:id="rId46"/>
    <p:sldId id="379" r:id="rId47"/>
    <p:sldId id="321" r:id="rId48"/>
    <p:sldId id="366" r:id="rId49"/>
    <p:sldId id="367" r:id="rId50"/>
    <p:sldId id="368" r:id="rId51"/>
    <p:sldId id="354" r:id="rId52"/>
    <p:sldId id="355" r:id="rId53"/>
    <p:sldId id="374" r:id="rId54"/>
    <p:sldId id="359" r:id="rId55"/>
    <p:sldId id="427" r:id="rId56"/>
    <p:sldId id="357" r:id="rId57"/>
    <p:sldId id="428" r:id="rId58"/>
    <p:sldId id="363" r:id="rId59"/>
    <p:sldId id="468" r:id="rId60"/>
    <p:sldId id="439" r:id="rId61"/>
    <p:sldId id="440" r:id="rId62"/>
    <p:sldId id="442" r:id="rId63"/>
    <p:sldId id="443" r:id="rId64"/>
    <p:sldId id="445" r:id="rId65"/>
    <p:sldId id="447" r:id="rId66"/>
    <p:sldId id="455" r:id="rId67"/>
    <p:sldId id="444" r:id="rId68"/>
    <p:sldId id="446" r:id="rId69"/>
    <p:sldId id="340" r:id="rId70"/>
    <p:sldId id="327" r:id="rId71"/>
    <p:sldId id="423" r:id="rId72"/>
    <p:sldId id="460" r:id="rId73"/>
    <p:sldId id="449" r:id="rId74"/>
    <p:sldId id="450" r:id="rId75"/>
    <p:sldId id="341" r:id="rId76"/>
    <p:sldId id="328" r:id="rId77"/>
    <p:sldId id="424" r:id="rId78"/>
    <p:sldId id="461" r:id="rId79"/>
    <p:sldId id="451" r:id="rId80"/>
    <p:sldId id="452" r:id="rId81"/>
    <p:sldId id="381" r:id="rId82"/>
    <p:sldId id="382" r:id="rId83"/>
    <p:sldId id="425" r:id="rId84"/>
    <p:sldId id="462" r:id="rId85"/>
    <p:sldId id="453" r:id="rId86"/>
    <p:sldId id="454" r:id="rId87"/>
    <p:sldId id="337" r:id="rId88"/>
    <p:sldId id="464" r:id="rId89"/>
    <p:sldId id="338" r:id="rId90"/>
    <p:sldId id="465" r:id="rId91"/>
    <p:sldId id="339" r:id="rId92"/>
    <p:sldId id="466" r:id="rId93"/>
    <p:sldId id="332" r:id="rId94"/>
    <p:sldId id="463" r:id="rId95"/>
    <p:sldId id="422" r:id="rId96"/>
    <p:sldId id="426" r:id="rId97"/>
    <p:sldId id="386" r:id="rId98"/>
    <p:sldId id="369" r:id="rId99"/>
    <p:sldId id="362" r:id="rId100"/>
    <p:sldId id="371" r:id="rId101"/>
    <p:sldId id="261" r:id="rId102"/>
    <p:sldId id="266" r:id="rId103"/>
    <p:sldId id="259" r:id="rId104"/>
    <p:sldId id="372" r:id="rId105"/>
    <p:sldId id="260" r:id="rId106"/>
    <p:sldId id="263" r:id="rId107"/>
    <p:sldId id="264" r:id="rId108"/>
    <p:sldId id="265" r:id="rId109"/>
    <p:sldId id="262" r:id="rId110"/>
    <p:sldId id="257" r:id="rId111"/>
    <p:sldId id="310" r:id="rId1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2F99A36-F4E0-4326-9688-98A749BD6833}">
          <p14:sldIdLst>
            <p14:sldId id="397"/>
          </p14:sldIdLst>
        </p14:section>
        <p14:section name="Summary Section" id="{3AE34F7B-433D-42B8-9F10-D5D4295E0C01}">
          <p14:sldIdLst>
            <p14:sldId id="387"/>
          </p14:sldIdLst>
        </p14:section>
        <p14:section name="Origins" id="{AE741E7B-BAC6-4324-ADBE-F16CD7FA4275}">
          <p14:sldIdLst>
            <p14:sldId id="373"/>
            <p14:sldId id="303"/>
            <p14:sldId id="325"/>
            <p14:sldId id="348"/>
            <p14:sldId id="390"/>
            <p14:sldId id="393"/>
            <p14:sldId id="391"/>
            <p14:sldId id="392"/>
            <p14:sldId id="389"/>
            <p14:sldId id="316"/>
            <p14:sldId id="311"/>
            <p14:sldId id="267"/>
            <p14:sldId id="270"/>
            <p14:sldId id="268"/>
            <p14:sldId id="322"/>
            <p14:sldId id="272"/>
            <p14:sldId id="273"/>
          </p14:sldIdLst>
        </p14:section>
        <p14:section name="Introduction to Content Security Policy keywords (doug)" id="{B7799B0E-A961-4D03-9B2A-2004E2250CD3}">
          <p14:sldIdLst>
            <p14:sldId id="384"/>
            <p14:sldId id="399"/>
            <p14:sldId id="398"/>
            <p14:sldId id="405"/>
            <p14:sldId id="406"/>
            <p14:sldId id="313"/>
            <p14:sldId id="418"/>
            <p14:sldId id="419"/>
            <p14:sldId id="420"/>
            <p14:sldId id="421"/>
            <p14:sldId id="312"/>
            <p14:sldId id="364"/>
            <p14:sldId id="433"/>
            <p14:sldId id="408"/>
            <p14:sldId id="388"/>
            <p14:sldId id="434"/>
            <p14:sldId id="410"/>
            <p14:sldId id="320"/>
            <p14:sldId id="435"/>
            <p14:sldId id="412"/>
            <p14:sldId id="319"/>
            <p14:sldId id="436"/>
            <p14:sldId id="414"/>
            <p14:sldId id="365"/>
            <p14:sldId id="437"/>
            <p14:sldId id="416"/>
            <p14:sldId id="379"/>
            <p14:sldId id="321"/>
          </p14:sldIdLst>
        </p14:section>
        <p14:section name="Introduction to Content Security Policy" id="{AA69D602-B12F-4867-A2E6-702BBBA3BDDB}">
          <p14:sldIdLst>
            <p14:sldId id="366"/>
            <p14:sldId id="367"/>
            <p14:sldId id="368"/>
          </p14:sldIdLst>
        </p14:section>
        <p14:section name="CSP Tools in Chrome" id="{5433924C-AB86-4908-8882-11095340D968}">
          <p14:sldIdLst>
            <p14:sldId id="354"/>
            <p14:sldId id="355"/>
            <p14:sldId id="374"/>
            <p14:sldId id="359"/>
            <p14:sldId id="427"/>
            <p14:sldId id="357"/>
            <p14:sldId id="428"/>
            <p14:sldId id="363"/>
            <p14:sldId id="468"/>
            <p14:sldId id="439"/>
            <p14:sldId id="440"/>
            <p14:sldId id="442"/>
            <p14:sldId id="443"/>
          </p14:sldIdLst>
        </p14:section>
        <p14:section name="CSP Misconfigurations and Mitigations" id="{4D06D215-079C-4E63-801B-4134C096DED0}">
          <p14:sldIdLst>
            <p14:sldId id="445"/>
            <p14:sldId id="447"/>
            <p14:sldId id="455"/>
            <p14:sldId id="444"/>
            <p14:sldId id="446"/>
            <p14:sldId id="340"/>
            <p14:sldId id="327"/>
            <p14:sldId id="423"/>
            <p14:sldId id="460"/>
            <p14:sldId id="449"/>
            <p14:sldId id="450"/>
            <p14:sldId id="341"/>
            <p14:sldId id="328"/>
            <p14:sldId id="424"/>
            <p14:sldId id="461"/>
            <p14:sldId id="451"/>
            <p14:sldId id="452"/>
            <p14:sldId id="381"/>
            <p14:sldId id="382"/>
            <p14:sldId id="425"/>
            <p14:sldId id="462"/>
            <p14:sldId id="453"/>
            <p14:sldId id="454"/>
            <p14:sldId id="337"/>
            <p14:sldId id="464"/>
            <p14:sldId id="338"/>
            <p14:sldId id="465"/>
            <p14:sldId id="339"/>
            <p14:sldId id="466"/>
            <p14:sldId id="332"/>
            <p14:sldId id="463"/>
            <p14:sldId id="422"/>
            <p14:sldId id="426"/>
          </p14:sldIdLst>
        </p14:section>
        <p14:section name="Trusted Types (Sunny)" id="{D9A06EB8-BB8A-4D04-9790-0B6F9B0C6871}">
          <p14:sldIdLst>
            <p14:sldId id="386"/>
            <p14:sldId id="369"/>
            <p14:sldId id="362"/>
            <p14:sldId id="371"/>
            <p14:sldId id="261"/>
            <p14:sldId id="266"/>
            <p14:sldId id="259"/>
            <p14:sldId id="372"/>
            <p14:sldId id="260"/>
            <p14:sldId id="263"/>
            <p14:sldId id="264"/>
            <p14:sldId id="265"/>
            <p14:sldId id="262"/>
            <p14:sldId id="257"/>
            <p14:sldId id="31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chneider, Douglas F" initials="SDF" lastIdx="1" clrIdx="0">
    <p:extLst>
      <p:ext uri="{19B8F6BF-5375-455C-9EA6-DF929625EA0E}">
        <p15:presenceInfo xmlns:p15="http://schemas.microsoft.com/office/powerpoint/2012/main" userId="S::Douglas.F.Schneider@FISGLOBAL.COM::fc8c8548-1e23-41c9-aa39-b6cc5c19fa4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0C226"/>
    <a:srgbClr val="000000"/>
    <a:srgbClr val="008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B58B764-2413-48FE-89C2-116F074519F1}" v="6" dt="2021-11-16T16:14:48.51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9431" autoAdjust="0"/>
  </p:normalViewPr>
  <p:slideViewPr>
    <p:cSldViewPr snapToGrid="0">
      <p:cViewPr varScale="1">
        <p:scale>
          <a:sx n="61" d="100"/>
          <a:sy n="61" d="100"/>
        </p:scale>
        <p:origin x="1397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theme" Target="theme/theme1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110" Type="http://schemas.openxmlformats.org/officeDocument/2006/relationships/slide" Target="slides/slide109.xml"/><Relationship Id="rId115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notesMaster" Target="notesMasters/notesMaster1.xml"/><Relationship Id="rId118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commentAuthors" Target="commentAuthors.xml"/><Relationship Id="rId119" Type="http://schemas.microsoft.com/office/2016/11/relationships/changesInfo" Target="changesInfos/changesInfo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microsoft.com/office/2015/10/relationships/revisionInfo" Target="revisionInfo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ieu, Ty" userId="cbc8bec6-bc1d-48ba-bbda-b51b0f6b8454" providerId="ADAL" clId="{950AC486-BE18-48C2-B61D-9B140FF2EF6D}"/>
    <pc:docChg chg="undo custSel addSld delSld modSld sldOrd modSection">
      <pc:chgData name="Lieu, Ty" userId="cbc8bec6-bc1d-48ba-bbda-b51b0f6b8454" providerId="ADAL" clId="{950AC486-BE18-48C2-B61D-9B140FF2EF6D}" dt="2021-07-29T15:26:11.663" v="501" actId="2696"/>
      <pc:docMkLst>
        <pc:docMk/>
      </pc:docMkLst>
      <pc:sldChg chg="modSp mod setBg">
        <pc:chgData name="Lieu, Ty" userId="cbc8bec6-bc1d-48ba-bbda-b51b0f6b8454" providerId="ADAL" clId="{950AC486-BE18-48C2-B61D-9B140FF2EF6D}" dt="2021-07-27T15:01:16.487" v="60"/>
        <pc:sldMkLst>
          <pc:docMk/>
          <pc:sldMk cId="2500441858" sldId="256"/>
        </pc:sldMkLst>
        <pc:spChg chg="mod">
          <ac:chgData name="Lieu, Ty" userId="cbc8bec6-bc1d-48ba-bbda-b51b0f6b8454" providerId="ADAL" clId="{950AC486-BE18-48C2-B61D-9B140FF2EF6D}" dt="2021-07-27T14:54:13.966" v="45" actId="20577"/>
          <ac:spMkLst>
            <pc:docMk/>
            <pc:sldMk cId="2500441858" sldId="256"/>
            <ac:spMk id="2" creationId="{512E6E1D-6252-40BE-AC10-2B11317EDB08}"/>
          </ac:spMkLst>
        </pc:spChg>
        <pc:spChg chg="mod">
          <ac:chgData name="Lieu, Ty" userId="cbc8bec6-bc1d-48ba-bbda-b51b0f6b8454" providerId="ADAL" clId="{950AC486-BE18-48C2-B61D-9B140FF2EF6D}" dt="2021-07-27T14:54:26.977" v="58" actId="20577"/>
          <ac:spMkLst>
            <pc:docMk/>
            <pc:sldMk cId="2500441858" sldId="256"/>
            <ac:spMk id="3" creationId="{5F05F1DB-B808-4263-B2F6-209B4D4C5E70}"/>
          </ac:spMkLst>
        </pc:spChg>
      </pc:sldChg>
      <pc:sldChg chg="modSp">
        <pc:chgData name="Lieu, Ty" userId="cbc8bec6-bc1d-48ba-bbda-b51b0f6b8454" providerId="ADAL" clId="{950AC486-BE18-48C2-B61D-9B140FF2EF6D}" dt="2021-07-27T15:17:05.827" v="174" actId="207"/>
        <pc:sldMkLst>
          <pc:docMk/>
          <pc:sldMk cId="885419368" sldId="312"/>
        </pc:sldMkLst>
        <pc:spChg chg="mod">
          <ac:chgData name="Lieu, Ty" userId="cbc8bec6-bc1d-48ba-bbda-b51b0f6b8454" providerId="ADAL" clId="{950AC486-BE18-48C2-B61D-9B140FF2EF6D}" dt="2021-07-27T15:17:05.827" v="174" actId="207"/>
          <ac:spMkLst>
            <pc:docMk/>
            <pc:sldMk cId="885419368" sldId="312"/>
            <ac:spMk id="4" creationId="{94AD84D3-1AF6-40BF-A730-09ECA2DB0F0F}"/>
          </ac:spMkLst>
        </pc:spChg>
      </pc:sldChg>
      <pc:sldChg chg="modSp mod">
        <pc:chgData name="Lieu, Ty" userId="cbc8bec6-bc1d-48ba-bbda-b51b0f6b8454" providerId="ADAL" clId="{950AC486-BE18-48C2-B61D-9B140FF2EF6D}" dt="2021-07-29T14:49:12.189" v="351" actId="1076"/>
        <pc:sldMkLst>
          <pc:docMk/>
          <pc:sldMk cId="2181711197" sldId="355"/>
        </pc:sldMkLst>
        <pc:spChg chg="mod">
          <ac:chgData name="Lieu, Ty" userId="cbc8bec6-bc1d-48ba-bbda-b51b0f6b8454" providerId="ADAL" clId="{950AC486-BE18-48C2-B61D-9B140FF2EF6D}" dt="2021-07-29T14:49:08.194" v="350" actId="1076"/>
          <ac:spMkLst>
            <pc:docMk/>
            <pc:sldMk cId="2181711197" sldId="355"/>
            <ac:spMk id="7" creationId="{DE73D70B-F911-48E2-A2A6-317E9442EC39}"/>
          </ac:spMkLst>
        </pc:spChg>
        <pc:picChg chg="mod">
          <ac:chgData name="Lieu, Ty" userId="cbc8bec6-bc1d-48ba-bbda-b51b0f6b8454" providerId="ADAL" clId="{950AC486-BE18-48C2-B61D-9B140FF2EF6D}" dt="2021-07-29T14:49:12.189" v="351" actId="1076"/>
          <ac:picMkLst>
            <pc:docMk/>
            <pc:sldMk cId="2181711197" sldId="355"/>
            <ac:picMk id="10" creationId="{3B1E59BA-F800-4572-9D23-A24089616E0E}"/>
          </ac:picMkLst>
        </pc:picChg>
        <pc:picChg chg="mod">
          <ac:chgData name="Lieu, Ty" userId="cbc8bec6-bc1d-48ba-bbda-b51b0f6b8454" providerId="ADAL" clId="{950AC486-BE18-48C2-B61D-9B140FF2EF6D}" dt="2021-07-29T14:45:56.134" v="347" actId="1076"/>
          <ac:picMkLst>
            <pc:docMk/>
            <pc:sldMk cId="2181711197" sldId="355"/>
            <ac:picMk id="13" creationId="{775FD8ED-B52B-49D4-B39A-190F997935C5}"/>
          </ac:picMkLst>
        </pc:picChg>
      </pc:sldChg>
      <pc:sldChg chg="modNotesTx">
        <pc:chgData name="Lieu, Ty" userId="cbc8bec6-bc1d-48ba-bbda-b51b0f6b8454" providerId="ADAL" clId="{950AC486-BE18-48C2-B61D-9B140FF2EF6D}" dt="2021-07-29T15:06:04.177" v="493" actId="12"/>
        <pc:sldMkLst>
          <pc:docMk/>
          <pc:sldMk cId="1177201385" sldId="357"/>
        </pc:sldMkLst>
      </pc:sldChg>
      <pc:sldChg chg="modNotesTx">
        <pc:chgData name="Lieu, Ty" userId="cbc8bec6-bc1d-48ba-bbda-b51b0f6b8454" providerId="ADAL" clId="{950AC486-BE18-48C2-B61D-9B140FF2EF6D}" dt="2021-07-29T15:02:37.100" v="422" actId="12"/>
        <pc:sldMkLst>
          <pc:docMk/>
          <pc:sldMk cId="1065558576" sldId="359"/>
        </pc:sldMkLst>
      </pc:sldChg>
      <pc:sldChg chg="modSp mod ord">
        <pc:chgData name="Lieu, Ty" userId="cbc8bec6-bc1d-48ba-bbda-b51b0f6b8454" providerId="ADAL" clId="{950AC486-BE18-48C2-B61D-9B140FF2EF6D}" dt="2021-07-29T15:07:39.011" v="500"/>
        <pc:sldMkLst>
          <pc:docMk/>
          <pc:sldMk cId="3213399150" sldId="374"/>
        </pc:sldMkLst>
        <pc:spChg chg="mod">
          <ac:chgData name="Lieu, Ty" userId="cbc8bec6-bc1d-48ba-bbda-b51b0f6b8454" providerId="ADAL" clId="{950AC486-BE18-48C2-B61D-9B140FF2EF6D}" dt="2021-07-29T15:07:13.766" v="498"/>
          <ac:spMkLst>
            <pc:docMk/>
            <pc:sldMk cId="3213399150" sldId="374"/>
            <ac:spMk id="3" creationId="{4ABA9D47-7A14-4558-9A5B-1F9C12234E86}"/>
          </ac:spMkLst>
        </pc:spChg>
      </pc:sldChg>
      <pc:sldChg chg="modSp mod">
        <pc:chgData name="Lieu, Ty" userId="cbc8bec6-bc1d-48ba-bbda-b51b0f6b8454" providerId="ADAL" clId="{950AC486-BE18-48C2-B61D-9B140FF2EF6D}" dt="2021-07-29T15:05:40.342" v="492" actId="6549"/>
        <pc:sldMkLst>
          <pc:docMk/>
          <pc:sldMk cId="1663479118" sldId="388"/>
        </pc:sldMkLst>
        <pc:spChg chg="mod">
          <ac:chgData name="Lieu, Ty" userId="cbc8bec6-bc1d-48ba-bbda-b51b0f6b8454" providerId="ADAL" clId="{950AC486-BE18-48C2-B61D-9B140FF2EF6D}" dt="2021-07-29T15:05:40.342" v="492" actId="6549"/>
          <ac:spMkLst>
            <pc:docMk/>
            <pc:sldMk cId="1663479118" sldId="388"/>
            <ac:spMk id="4" creationId="{94AD84D3-1AF6-40BF-A730-09ECA2DB0F0F}"/>
          </ac:spMkLst>
        </pc:spChg>
      </pc:sldChg>
      <pc:sldChg chg="delSp del mod">
        <pc:chgData name="Lieu, Ty" userId="cbc8bec6-bc1d-48ba-bbda-b51b0f6b8454" providerId="ADAL" clId="{950AC486-BE18-48C2-B61D-9B140FF2EF6D}" dt="2021-07-27T15:27:18.058" v="310" actId="2696"/>
        <pc:sldMkLst>
          <pc:docMk/>
          <pc:sldMk cId="3811918867" sldId="396"/>
        </pc:sldMkLst>
        <pc:picChg chg="del">
          <ac:chgData name="Lieu, Ty" userId="cbc8bec6-bc1d-48ba-bbda-b51b0f6b8454" providerId="ADAL" clId="{950AC486-BE18-48C2-B61D-9B140FF2EF6D}" dt="2021-07-27T15:26:57.577" v="307" actId="478"/>
          <ac:picMkLst>
            <pc:docMk/>
            <pc:sldMk cId="3811918867" sldId="396"/>
            <ac:picMk id="10" creationId="{6B843F50-5182-4663-92D8-0A15606B498D}"/>
          </ac:picMkLst>
        </pc:picChg>
      </pc:sldChg>
      <pc:sldChg chg="addSp delSp modSp add mod">
        <pc:chgData name="Lieu, Ty" userId="cbc8bec6-bc1d-48ba-bbda-b51b0f6b8454" providerId="ADAL" clId="{950AC486-BE18-48C2-B61D-9B140FF2EF6D}" dt="2021-07-27T15:51:57.275" v="341" actId="1076"/>
        <pc:sldMkLst>
          <pc:docMk/>
          <pc:sldMk cId="2021765715" sldId="398"/>
        </pc:sldMkLst>
        <pc:spChg chg="add mod topLvl">
          <ac:chgData name="Lieu, Ty" userId="cbc8bec6-bc1d-48ba-bbda-b51b0f6b8454" providerId="ADAL" clId="{950AC486-BE18-48C2-B61D-9B140FF2EF6D}" dt="2021-07-27T15:51:44.803" v="339" actId="164"/>
          <ac:spMkLst>
            <pc:docMk/>
            <pc:sldMk cId="2021765715" sldId="398"/>
            <ac:spMk id="2" creationId="{FA8A673D-9461-41CB-977D-2B0AE9224525}"/>
          </ac:spMkLst>
        </pc:spChg>
        <pc:spChg chg="del mod">
          <ac:chgData name="Lieu, Ty" userId="cbc8bec6-bc1d-48ba-bbda-b51b0f6b8454" providerId="ADAL" clId="{950AC486-BE18-48C2-B61D-9B140FF2EF6D}" dt="2021-07-27T15:23:23.752" v="292" actId="21"/>
          <ac:spMkLst>
            <pc:docMk/>
            <pc:sldMk cId="2021765715" sldId="398"/>
            <ac:spMk id="4" creationId="{DB74C283-115D-4C65-B16E-A0A5016373BC}"/>
          </ac:spMkLst>
        </pc:spChg>
        <pc:spChg chg="add mod topLvl">
          <ac:chgData name="Lieu, Ty" userId="cbc8bec6-bc1d-48ba-bbda-b51b0f6b8454" providerId="ADAL" clId="{950AC486-BE18-48C2-B61D-9B140FF2EF6D}" dt="2021-07-27T15:51:44.803" v="339" actId="164"/>
          <ac:spMkLst>
            <pc:docMk/>
            <pc:sldMk cId="2021765715" sldId="398"/>
            <ac:spMk id="6" creationId="{FE275DEF-B498-4B39-9A7C-D2AE03FBD6A2}"/>
          </ac:spMkLst>
        </pc:spChg>
        <pc:spChg chg="add mod topLvl">
          <ac:chgData name="Lieu, Ty" userId="cbc8bec6-bc1d-48ba-bbda-b51b0f6b8454" providerId="ADAL" clId="{950AC486-BE18-48C2-B61D-9B140FF2EF6D}" dt="2021-07-27T15:51:44.803" v="339" actId="164"/>
          <ac:spMkLst>
            <pc:docMk/>
            <pc:sldMk cId="2021765715" sldId="398"/>
            <ac:spMk id="7" creationId="{FE08C4CA-39CE-4DB8-A293-FA173A7E1161}"/>
          </ac:spMkLst>
        </pc:spChg>
        <pc:spChg chg="add mod topLvl">
          <ac:chgData name="Lieu, Ty" userId="cbc8bec6-bc1d-48ba-bbda-b51b0f6b8454" providerId="ADAL" clId="{950AC486-BE18-48C2-B61D-9B140FF2EF6D}" dt="2021-07-27T15:51:44.803" v="339" actId="164"/>
          <ac:spMkLst>
            <pc:docMk/>
            <pc:sldMk cId="2021765715" sldId="398"/>
            <ac:spMk id="8" creationId="{05CCF8CA-47CE-4E09-97D3-F76758CF26C3}"/>
          </ac:spMkLst>
        </pc:spChg>
        <pc:spChg chg="add mod topLvl">
          <ac:chgData name="Lieu, Ty" userId="cbc8bec6-bc1d-48ba-bbda-b51b0f6b8454" providerId="ADAL" clId="{950AC486-BE18-48C2-B61D-9B140FF2EF6D}" dt="2021-07-27T15:51:44.803" v="339" actId="164"/>
          <ac:spMkLst>
            <pc:docMk/>
            <pc:sldMk cId="2021765715" sldId="398"/>
            <ac:spMk id="9" creationId="{7839BDEF-AA8D-46F5-AAA8-DB065C65D4CA}"/>
          </ac:spMkLst>
        </pc:spChg>
        <pc:spChg chg="add mod topLvl">
          <ac:chgData name="Lieu, Ty" userId="cbc8bec6-bc1d-48ba-bbda-b51b0f6b8454" providerId="ADAL" clId="{950AC486-BE18-48C2-B61D-9B140FF2EF6D}" dt="2021-07-27T15:51:44.803" v="339" actId="164"/>
          <ac:spMkLst>
            <pc:docMk/>
            <pc:sldMk cId="2021765715" sldId="398"/>
            <ac:spMk id="11" creationId="{07E1EF6A-DBD0-41C0-92E0-6A45CF8A43FB}"/>
          </ac:spMkLst>
        </pc:spChg>
        <pc:spChg chg="add mod topLvl">
          <ac:chgData name="Lieu, Ty" userId="cbc8bec6-bc1d-48ba-bbda-b51b0f6b8454" providerId="ADAL" clId="{950AC486-BE18-48C2-B61D-9B140FF2EF6D}" dt="2021-07-27T15:51:44.803" v="339" actId="164"/>
          <ac:spMkLst>
            <pc:docMk/>
            <pc:sldMk cId="2021765715" sldId="398"/>
            <ac:spMk id="12" creationId="{080917E1-848E-492C-885B-29A414203F7A}"/>
          </ac:spMkLst>
        </pc:spChg>
        <pc:spChg chg="add mod topLvl">
          <ac:chgData name="Lieu, Ty" userId="cbc8bec6-bc1d-48ba-bbda-b51b0f6b8454" providerId="ADAL" clId="{950AC486-BE18-48C2-B61D-9B140FF2EF6D}" dt="2021-07-27T15:51:44.803" v="339" actId="164"/>
          <ac:spMkLst>
            <pc:docMk/>
            <pc:sldMk cId="2021765715" sldId="398"/>
            <ac:spMk id="13" creationId="{9C0A7FA4-AC39-4866-BDC0-3C1A01976040}"/>
          </ac:spMkLst>
        </pc:spChg>
        <pc:spChg chg="add mod topLvl">
          <ac:chgData name="Lieu, Ty" userId="cbc8bec6-bc1d-48ba-bbda-b51b0f6b8454" providerId="ADAL" clId="{950AC486-BE18-48C2-B61D-9B140FF2EF6D}" dt="2021-07-27T15:51:44.803" v="339" actId="164"/>
          <ac:spMkLst>
            <pc:docMk/>
            <pc:sldMk cId="2021765715" sldId="398"/>
            <ac:spMk id="15" creationId="{60523507-37D1-4599-A103-58BED7D90817}"/>
          </ac:spMkLst>
        </pc:spChg>
        <pc:spChg chg="add mod topLvl">
          <ac:chgData name="Lieu, Ty" userId="cbc8bec6-bc1d-48ba-bbda-b51b0f6b8454" providerId="ADAL" clId="{950AC486-BE18-48C2-B61D-9B140FF2EF6D}" dt="2021-07-27T15:51:44.803" v="339" actId="164"/>
          <ac:spMkLst>
            <pc:docMk/>
            <pc:sldMk cId="2021765715" sldId="398"/>
            <ac:spMk id="16" creationId="{E40D1B7C-234C-4485-98D9-883353DCC004}"/>
          </ac:spMkLst>
        </pc:spChg>
        <pc:spChg chg="add mod topLvl">
          <ac:chgData name="Lieu, Ty" userId="cbc8bec6-bc1d-48ba-bbda-b51b0f6b8454" providerId="ADAL" clId="{950AC486-BE18-48C2-B61D-9B140FF2EF6D}" dt="2021-07-27T15:51:44.803" v="339" actId="164"/>
          <ac:spMkLst>
            <pc:docMk/>
            <pc:sldMk cId="2021765715" sldId="398"/>
            <ac:spMk id="17" creationId="{B9E1D406-6F59-428B-A0DF-48E2222C324E}"/>
          </ac:spMkLst>
        </pc:spChg>
        <pc:spChg chg="add mod topLvl">
          <ac:chgData name="Lieu, Ty" userId="cbc8bec6-bc1d-48ba-bbda-b51b0f6b8454" providerId="ADAL" clId="{950AC486-BE18-48C2-B61D-9B140FF2EF6D}" dt="2021-07-27T15:51:44.803" v="339" actId="164"/>
          <ac:spMkLst>
            <pc:docMk/>
            <pc:sldMk cId="2021765715" sldId="398"/>
            <ac:spMk id="18" creationId="{F8DD7F73-E85E-4747-81EC-C927597BB71B}"/>
          </ac:spMkLst>
        </pc:spChg>
        <pc:spChg chg="add mod topLvl">
          <ac:chgData name="Lieu, Ty" userId="cbc8bec6-bc1d-48ba-bbda-b51b0f6b8454" providerId="ADAL" clId="{950AC486-BE18-48C2-B61D-9B140FF2EF6D}" dt="2021-07-27T15:51:44.803" v="339" actId="164"/>
          <ac:spMkLst>
            <pc:docMk/>
            <pc:sldMk cId="2021765715" sldId="398"/>
            <ac:spMk id="19" creationId="{321E1054-EECB-41ED-94AB-C0135F962DA5}"/>
          </ac:spMkLst>
        </pc:spChg>
        <pc:grpChg chg="add mod">
          <ac:chgData name="Lieu, Ty" userId="cbc8bec6-bc1d-48ba-bbda-b51b0f6b8454" providerId="ADAL" clId="{950AC486-BE18-48C2-B61D-9B140FF2EF6D}" dt="2021-07-27T15:51:57.275" v="341" actId="1076"/>
          <ac:grpSpMkLst>
            <pc:docMk/>
            <pc:sldMk cId="2021765715" sldId="398"/>
            <ac:grpSpMk id="3" creationId="{EA628160-BB75-47B1-826A-4D2E9644E758}"/>
          </ac:grpSpMkLst>
        </pc:grpChg>
        <pc:grpChg chg="add del mod">
          <ac:chgData name="Lieu, Ty" userId="cbc8bec6-bc1d-48ba-bbda-b51b0f6b8454" providerId="ADAL" clId="{950AC486-BE18-48C2-B61D-9B140FF2EF6D}" dt="2021-07-27T15:48:09.192" v="313" actId="165"/>
          <ac:grpSpMkLst>
            <pc:docMk/>
            <pc:sldMk cId="2021765715" sldId="398"/>
            <ac:grpSpMk id="5" creationId="{69E51AC9-4D79-4769-829F-B432DC3E2041}"/>
          </ac:grpSpMkLst>
        </pc:grpChg>
        <pc:picChg chg="mod topLvl">
          <ac:chgData name="Lieu, Ty" userId="cbc8bec6-bc1d-48ba-bbda-b51b0f6b8454" providerId="ADAL" clId="{950AC486-BE18-48C2-B61D-9B140FF2EF6D}" dt="2021-07-27T15:51:44.803" v="339" actId="164"/>
          <ac:picMkLst>
            <pc:docMk/>
            <pc:sldMk cId="2021765715" sldId="398"/>
            <ac:picMk id="10" creationId="{6B843F50-5182-4663-92D8-0A15606B498D}"/>
          </ac:picMkLst>
        </pc:picChg>
        <pc:picChg chg="add del mod">
          <ac:chgData name="Lieu, Ty" userId="cbc8bec6-bc1d-48ba-bbda-b51b0f6b8454" providerId="ADAL" clId="{950AC486-BE18-48C2-B61D-9B140FF2EF6D}" dt="2021-07-27T15:20:06.688" v="208" actId="478"/>
          <ac:picMkLst>
            <pc:docMk/>
            <pc:sldMk cId="2021765715" sldId="398"/>
            <ac:picMk id="14" creationId="{F0CF891D-78B0-41E2-8C6D-1E23265EC6FD}"/>
          </ac:picMkLst>
        </pc:picChg>
      </pc:sldChg>
      <pc:sldChg chg="modSp add">
        <pc:chgData name="Lieu, Ty" userId="cbc8bec6-bc1d-48ba-bbda-b51b0f6b8454" providerId="ADAL" clId="{950AC486-BE18-48C2-B61D-9B140FF2EF6D}" dt="2021-07-27T15:27:14.053" v="309"/>
        <pc:sldMkLst>
          <pc:docMk/>
          <pc:sldMk cId="1440012093" sldId="399"/>
        </pc:sldMkLst>
        <pc:spChg chg="mod">
          <ac:chgData name="Lieu, Ty" userId="cbc8bec6-bc1d-48ba-bbda-b51b0f6b8454" providerId="ADAL" clId="{950AC486-BE18-48C2-B61D-9B140FF2EF6D}" dt="2021-07-27T15:27:14.053" v="309"/>
          <ac:spMkLst>
            <pc:docMk/>
            <pc:sldMk cId="1440012093" sldId="399"/>
            <ac:spMk id="4" creationId="{BC0950E3-B429-4D90-AB64-459D6E1C8EC7}"/>
          </ac:spMkLst>
        </pc:spChg>
      </pc:sldChg>
      <pc:sldChg chg="add del">
        <pc:chgData name="Lieu, Ty" userId="cbc8bec6-bc1d-48ba-bbda-b51b0f6b8454" providerId="ADAL" clId="{950AC486-BE18-48C2-B61D-9B140FF2EF6D}" dt="2021-07-27T15:26:29.635" v="306" actId="2696"/>
        <pc:sldMkLst>
          <pc:docMk/>
          <pc:sldMk cId="3468864686" sldId="399"/>
        </pc:sldMkLst>
      </pc:sldChg>
      <pc:sldChg chg="add del">
        <pc:chgData name="Lieu, Ty" userId="cbc8bec6-bc1d-48ba-bbda-b51b0f6b8454" providerId="ADAL" clId="{950AC486-BE18-48C2-B61D-9B140FF2EF6D}" dt="2021-07-29T15:26:11.663" v="501" actId="2696"/>
        <pc:sldMkLst>
          <pc:docMk/>
          <pc:sldMk cId="1819735315" sldId="400"/>
        </pc:sldMkLst>
      </pc:sldChg>
    </pc:docChg>
  </pc:docChgLst>
  <pc:docChgLst>
    <pc:chgData name="Schneider, Douglas F" userId="fc8c8548-1e23-41c9-aa39-b6cc5c19fa49" providerId="ADAL" clId="{44B9C734-57F9-4F18-85FC-D8546B5D936E}"/>
    <pc:docChg chg="undo redo custSel addSld delSld modSld sldOrd modSection">
      <pc:chgData name="Schneider, Douglas F" userId="fc8c8548-1e23-41c9-aa39-b6cc5c19fa49" providerId="ADAL" clId="{44B9C734-57F9-4F18-85FC-D8546B5D936E}" dt="2021-10-07T14:36:56.397" v="1104" actId="20577"/>
      <pc:docMkLst>
        <pc:docMk/>
      </pc:docMkLst>
      <pc:sldChg chg="modSp mod">
        <pc:chgData name="Schneider, Douglas F" userId="fc8c8548-1e23-41c9-aa39-b6cc5c19fa49" providerId="ADAL" clId="{44B9C734-57F9-4F18-85FC-D8546B5D936E}" dt="2021-09-24T11:14:10.321" v="493"/>
        <pc:sldMkLst>
          <pc:docMk/>
          <pc:sldMk cId="885419368" sldId="312"/>
        </pc:sldMkLst>
        <pc:spChg chg="mod">
          <ac:chgData name="Schneider, Douglas F" userId="fc8c8548-1e23-41c9-aa39-b6cc5c19fa49" providerId="ADAL" clId="{44B9C734-57F9-4F18-85FC-D8546B5D936E}" dt="2021-09-24T11:14:10.321" v="493"/>
          <ac:spMkLst>
            <pc:docMk/>
            <pc:sldMk cId="885419368" sldId="312"/>
            <ac:spMk id="3" creationId="{4ABA9D47-7A14-4558-9A5B-1F9C12234E86}"/>
          </ac:spMkLst>
        </pc:spChg>
      </pc:sldChg>
      <pc:sldChg chg="modSp mod">
        <pc:chgData name="Schneider, Douglas F" userId="fc8c8548-1e23-41c9-aa39-b6cc5c19fa49" providerId="ADAL" clId="{44B9C734-57F9-4F18-85FC-D8546B5D936E}" dt="2021-09-24T12:03:42.943" v="839" actId="255"/>
        <pc:sldMkLst>
          <pc:docMk/>
          <pc:sldMk cId="735298814" sldId="313"/>
        </pc:sldMkLst>
        <pc:spChg chg="mod">
          <ac:chgData name="Schneider, Douglas F" userId="fc8c8548-1e23-41c9-aa39-b6cc5c19fa49" providerId="ADAL" clId="{44B9C734-57F9-4F18-85FC-D8546B5D936E}" dt="2021-09-24T11:14:02.388" v="492"/>
          <ac:spMkLst>
            <pc:docMk/>
            <pc:sldMk cId="735298814" sldId="313"/>
            <ac:spMk id="3" creationId="{4ABA9D47-7A14-4558-9A5B-1F9C12234E86}"/>
          </ac:spMkLst>
        </pc:spChg>
        <pc:spChg chg="mod">
          <ac:chgData name="Schneider, Douglas F" userId="fc8c8548-1e23-41c9-aa39-b6cc5c19fa49" providerId="ADAL" clId="{44B9C734-57F9-4F18-85FC-D8546B5D936E}" dt="2021-09-24T12:03:42.943" v="839" actId="255"/>
          <ac:spMkLst>
            <pc:docMk/>
            <pc:sldMk cId="735298814" sldId="313"/>
            <ac:spMk id="4" creationId="{94AD84D3-1AF6-40BF-A730-09ECA2DB0F0F}"/>
          </ac:spMkLst>
        </pc:spChg>
      </pc:sldChg>
      <pc:sldChg chg="modSp mod">
        <pc:chgData name="Schneider, Douglas F" userId="fc8c8548-1e23-41c9-aa39-b6cc5c19fa49" providerId="ADAL" clId="{44B9C734-57F9-4F18-85FC-D8546B5D936E}" dt="2021-09-24T11:27:40.436" v="571" actId="6549"/>
        <pc:sldMkLst>
          <pc:docMk/>
          <pc:sldMk cId="2910094184" sldId="319"/>
        </pc:sldMkLst>
        <pc:spChg chg="mod">
          <ac:chgData name="Schneider, Douglas F" userId="fc8c8548-1e23-41c9-aa39-b6cc5c19fa49" providerId="ADAL" clId="{44B9C734-57F9-4F18-85FC-D8546B5D936E}" dt="2021-09-24T11:14:49.587" v="498"/>
          <ac:spMkLst>
            <pc:docMk/>
            <pc:sldMk cId="2910094184" sldId="319"/>
            <ac:spMk id="3" creationId="{4ABA9D47-7A14-4558-9A5B-1F9C12234E86}"/>
          </ac:spMkLst>
        </pc:spChg>
        <pc:spChg chg="mod">
          <ac:chgData name="Schneider, Douglas F" userId="fc8c8548-1e23-41c9-aa39-b6cc5c19fa49" providerId="ADAL" clId="{44B9C734-57F9-4F18-85FC-D8546B5D936E}" dt="2021-09-24T11:27:40.436" v="571" actId="6549"/>
          <ac:spMkLst>
            <pc:docMk/>
            <pc:sldMk cId="2910094184" sldId="319"/>
            <ac:spMk id="4" creationId="{94AD84D3-1AF6-40BF-A730-09ECA2DB0F0F}"/>
          </ac:spMkLst>
        </pc:spChg>
      </pc:sldChg>
      <pc:sldChg chg="modSp mod">
        <pc:chgData name="Schneider, Douglas F" userId="fc8c8548-1e23-41c9-aa39-b6cc5c19fa49" providerId="ADAL" clId="{44B9C734-57F9-4F18-85FC-D8546B5D936E}" dt="2021-10-07T14:36:56.397" v="1104" actId="20577"/>
        <pc:sldMkLst>
          <pc:docMk/>
          <pc:sldMk cId="993196574" sldId="320"/>
        </pc:sldMkLst>
        <pc:spChg chg="mod">
          <ac:chgData name="Schneider, Douglas F" userId="fc8c8548-1e23-41c9-aa39-b6cc5c19fa49" providerId="ADAL" clId="{44B9C734-57F9-4F18-85FC-D8546B5D936E}" dt="2021-09-24T11:14:41.142" v="497"/>
          <ac:spMkLst>
            <pc:docMk/>
            <pc:sldMk cId="993196574" sldId="320"/>
            <ac:spMk id="3" creationId="{4ABA9D47-7A14-4558-9A5B-1F9C12234E86}"/>
          </ac:spMkLst>
        </pc:spChg>
        <pc:spChg chg="mod">
          <ac:chgData name="Schneider, Douglas F" userId="fc8c8548-1e23-41c9-aa39-b6cc5c19fa49" providerId="ADAL" clId="{44B9C734-57F9-4F18-85FC-D8546B5D936E}" dt="2021-10-07T14:36:56.397" v="1104" actId="20577"/>
          <ac:spMkLst>
            <pc:docMk/>
            <pc:sldMk cId="993196574" sldId="320"/>
            <ac:spMk id="4" creationId="{94AD84D3-1AF6-40BF-A730-09ECA2DB0F0F}"/>
          </ac:spMkLst>
        </pc:spChg>
      </pc:sldChg>
      <pc:sldChg chg="modSp mod">
        <pc:chgData name="Schneider, Douglas F" userId="fc8c8548-1e23-41c9-aa39-b6cc5c19fa49" providerId="ADAL" clId="{44B9C734-57F9-4F18-85FC-D8546B5D936E}" dt="2021-09-24T11:14:18.662" v="494"/>
        <pc:sldMkLst>
          <pc:docMk/>
          <pc:sldMk cId="3595111605" sldId="364"/>
        </pc:sldMkLst>
        <pc:spChg chg="mod">
          <ac:chgData name="Schneider, Douglas F" userId="fc8c8548-1e23-41c9-aa39-b6cc5c19fa49" providerId="ADAL" clId="{44B9C734-57F9-4F18-85FC-D8546B5D936E}" dt="2021-09-24T11:14:18.662" v="494"/>
          <ac:spMkLst>
            <pc:docMk/>
            <pc:sldMk cId="3595111605" sldId="364"/>
            <ac:spMk id="3" creationId="{4ABA9D47-7A14-4558-9A5B-1F9C12234E86}"/>
          </ac:spMkLst>
        </pc:spChg>
        <pc:spChg chg="mod">
          <ac:chgData name="Schneider, Douglas F" userId="fc8c8548-1e23-41c9-aa39-b6cc5c19fa49" providerId="ADAL" clId="{44B9C734-57F9-4F18-85FC-D8546B5D936E}" dt="2021-09-22T18:46:03.620" v="287" actId="20577"/>
          <ac:spMkLst>
            <pc:docMk/>
            <pc:sldMk cId="3595111605" sldId="364"/>
            <ac:spMk id="4" creationId="{94AD84D3-1AF6-40BF-A730-09ECA2DB0F0F}"/>
          </ac:spMkLst>
        </pc:spChg>
      </pc:sldChg>
      <pc:sldChg chg="modSp mod">
        <pc:chgData name="Schneider, Douglas F" userId="fc8c8548-1e23-41c9-aa39-b6cc5c19fa49" providerId="ADAL" clId="{44B9C734-57F9-4F18-85FC-D8546B5D936E}" dt="2021-09-24T11:14:57.081" v="500"/>
        <pc:sldMkLst>
          <pc:docMk/>
          <pc:sldMk cId="887424169" sldId="365"/>
        </pc:sldMkLst>
        <pc:spChg chg="mod">
          <ac:chgData name="Schneider, Douglas F" userId="fc8c8548-1e23-41c9-aa39-b6cc5c19fa49" providerId="ADAL" clId="{44B9C734-57F9-4F18-85FC-D8546B5D936E}" dt="2021-09-24T11:14:57.081" v="500"/>
          <ac:spMkLst>
            <pc:docMk/>
            <pc:sldMk cId="887424169" sldId="365"/>
            <ac:spMk id="3" creationId="{4ABA9D47-7A14-4558-9A5B-1F9C12234E86}"/>
          </ac:spMkLst>
        </pc:spChg>
      </pc:sldChg>
      <pc:sldChg chg="modSp mod">
        <pc:chgData name="Schneider, Douglas F" userId="fc8c8548-1e23-41c9-aa39-b6cc5c19fa49" providerId="ADAL" clId="{44B9C734-57F9-4F18-85FC-D8546B5D936E}" dt="2021-09-24T11:13:38.088" v="491" actId="6549"/>
        <pc:sldMkLst>
          <pc:docMk/>
          <pc:sldMk cId="3512795826" sldId="384"/>
        </pc:sldMkLst>
        <pc:spChg chg="mod">
          <ac:chgData name="Schneider, Douglas F" userId="fc8c8548-1e23-41c9-aa39-b6cc5c19fa49" providerId="ADAL" clId="{44B9C734-57F9-4F18-85FC-D8546B5D936E}" dt="2021-09-24T11:13:38.088" v="491" actId="6549"/>
          <ac:spMkLst>
            <pc:docMk/>
            <pc:sldMk cId="3512795826" sldId="384"/>
            <ac:spMk id="4" creationId="{BC0950E3-B429-4D90-AB64-459D6E1C8EC7}"/>
          </ac:spMkLst>
        </pc:spChg>
      </pc:sldChg>
      <pc:sldChg chg="modSp mod">
        <pc:chgData name="Schneider, Douglas F" userId="fc8c8548-1e23-41c9-aa39-b6cc5c19fa49" providerId="ADAL" clId="{44B9C734-57F9-4F18-85FC-D8546B5D936E}" dt="2021-10-07T14:36:01.278" v="1007" actId="20577"/>
        <pc:sldMkLst>
          <pc:docMk/>
          <pc:sldMk cId="1663479118" sldId="388"/>
        </pc:sldMkLst>
        <pc:spChg chg="mod">
          <ac:chgData name="Schneider, Douglas F" userId="fc8c8548-1e23-41c9-aa39-b6cc5c19fa49" providerId="ADAL" clId="{44B9C734-57F9-4F18-85FC-D8546B5D936E}" dt="2021-09-24T11:14:29.256" v="495"/>
          <ac:spMkLst>
            <pc:docMk/>
            <pc:sldMk cId="1663479118" sldId="388"/>
            <ac:spMk id="3" creationId="{4ABA9D47-7A14-4558-9A5B-1F9C12234E86}"/>
          </ac:spMkLst>
        </pc:spChg>
        <pc:spChg chg="mod">
          <ac:chgData name="Schneider, Douglas F" userId="fc8c8548-1e23-41c9-aa39-b6cc5c19fa49" providerId="ADAL" clId="{44B9C734-57F9-4F18-85FC-D8546B5D936E}" dt="2021-10-07T14:36:01.278" v="1007" actId="20577"/>
          <ac:spMkLst>
            <pc:docMk/>
            <pc:sldMk cId="1663479118" sldId="388"/>
            <ac:spMk id="4" creationId="{94AD84D3-1AF6-40BF-A730-09ECA2DB0F0F}"/>
          </ac:spMkLst>
        </pc:spChg>
      </pc:sldChg>
      <pc:sldChg chg="addSp delSp modSp add del mod ord">
        <pc:chgData name="Schneider, Douglas F" userId="fc8c8548-1e23-41c9-aa39-b6cc5c19fa49" providerId="ADAL" clId="{44B9C734-57F9-4F18-85FC-D8546B5D936E}" dt="2021-09-23T12:13:14.954" v="384" actId="47"/>
        <pc:sldMkLst>
          <pc:docMk/>
          <pc:sldMk cId="458268508" sldId="400"/>
        </pc:sldMkLst>
        <pc:spChg chg="mod">
          <ac:chgData name="Schneider, Douglas F" userId="fc8c8548-1e23-41c9-aa39-b6cc5c19fa49" providerId="ADAL" clId="{44B9C734-57F9-4F18-85FC-D8546B5D936E}" dt="2021-09-21T19:41:48.408" v="13" actId="20577"/>
          <ac:spMkLst>
            <pc:docMk/>
            <pc:sldMk cId="458268508" sldId="400"/>
            <ac:spMk id="3" creationId="{4ABA9D47-7A14-4558-9A5B-1F9C12234E86}"/>
          </ac:spMkLst>
        </pc:spChg>
        <pc:spChg chg="del mod">
          <ac:chgData name="Schneider, Douglas F" userId="fc8c8548-1e23-41c9-aa39-b6cc5c19fa49" providerId="ADAL" clId="{44B9C734-57F9-4F18-85FC-D8546B5D936E}" dt="2021-09-21T19:41:58.281" v="15" actId="21"/>
          <ac:spMkLst>
            <pc:docMk/>
            <pc:sldMk cId="458268508" sldId="400"/>
            <ac:spMk id="4" creationId="{94AD84D3-1AF6-40BF-A730-09ECA2DB0F0F}"/>
          </ac:spMkLst>
        </pc:spChg>
        <pc:spChg chg="add del mod">
          <ac:chgData name="Schneider, Douglas F" userId="fc8c8548-1e23-41c9-aa39-b6cc5c19fa49" providerId="ADAL" clId="{44B9C734-57F9-4F18-85FC-D8546B5D936E}" dt="2021-09-21T19:42:01.727" v="16" actId="21"/>
          <ac:spMkLst>
            <pc:docMk/>
            <pc:sldMk cId="458268508" sldId="400"/>
            <ac:spMk id="5" creationId="{D3D29520-4DCE-4BE5-97E2-E82829FD7173}"/>
          </ac:spMkLst>
        </pc:spChg>
        <pc:picChg chg="add mod">
          <ac:chgData name="Schneider, Douglas F" userId="fc8c8548-1e23-41c9-aa39-b6cc5c19fa49" providerId="ADAL" clId="{44B9C734-57F9-4F18-85FC-D8546B5D936E}" dt="2021-09-21T19:42:43.142" v="24" actId="1076"/>
          <ac:picMkLst>
            <pc:docMk/>
            <pc:sldMk cId="458268508" sldId="400"/>
            <ac:picMk id="7" creationId="{71E8E4B6-14D8-4BFF-BF11-AAF0C0CDB126}"/>
          </ac:picMkLst>
        </pc:picChg>
      </pc:sldChg>
      <pc:sldChg chg="addSp delSp modSp add del mod">
        <pc:chgData name="Schneider, Douglas F" userId="fc8c8548-1e23-41c9-aa39-b6cc5c19fa49" providerId="ADAL" clId="{44B9C734-57F9-4F18-85FC-D8546B5D936E}" dt="2021-09-23T12:13:17.500" v="385" actId="47"/>
        <pc:sldMkLst>
          <pc:docMk/>
          <pc:sldMk cId="471374660" sldId="401"/>
        </pc:sldMkLst>
        <pc:spChg chg="mod">
          <ac:chgData name="Schneider, Douglas F" userId="fc8c8548-1e23-41c9-aa39-b6cc5c19fa49" providerId="ADAL" clId="{44B9C734-57F9-4F18-85FC-D8546B5D936E}" dt="2021-09-21T19:47:58.863" v="169" actId="20577"/>
          <ac:spMkLst>
            <pc:docMk/>
            <pc:sldMk cId="471374660" sldId="401"/>
            <ac:spMk id="3" creationId="{4ABA9D47-7A14-4558-9A5B-1F9C12234E86}"/>
          </ac:spMkLst>
        </pc:spChg>
        <pc:spChg chg="del">
          <ac:chgData name="Schneider, Douglas F" userId="fc8c8548-1e23-41c9-aa39-b6cc5c19fa49" providerId="ADAL" clId="{44B9C734-57F9-4F18-85FC-D8546B5D936E}" dt="2021-09-21T19:43:15.550" v="51" actId="21"/>
          <ac:spMkLst>
            <pc:docMk/>
            <pc:sldMk cId="471374660" sldId="401"/>
            <ac:spMk id="4" creationId="{94AD84D3-1AF6-40BF-A730-09ECA2DB0F0F}"/>
          </ac:spMkLst>
        </pc:spChg>
        <pc:spChg chg="add del mod">
          <ac:chgData name="Schneider, Douglas F" userId="fc8c8548-1e23-41c9-aa39-b6cc5c19fa49" providerId="ADAL" clId="{44B9C734-57F9-4F18-85FC-D8546B5D936E}" dt="2021-09-21T19:43:40.007" v="52"/>
          <ac:spMkLst>
            <pc:docMk/>
            <pc:sldMk cId="471374660" sldId="401"/>
            <ac:spMk id="5" creationId="{C863126A-E967-43DD-9B5D-2C9DC1A75244}"/>
          </ac:spMkLst>
        </pc:spChg>
        <pc:picChg chg="add mod">
          <ac:chgData name="Schneider, Douglas F" userId="fc8c8548-1e23-41c9-aa39-b6cc5c19fa49" providerId="ADAL" clId="{44B9C734-57F9-4F18-85FC-D8546B5D936E}" dt="2021-09-21T19:44:29.359" v="64" actId="14100"/>
          <ac:picMkLst>
            <pc:docMk/>
            <pc:sldMk cId="471374660" sldId="401"/>
            <ac:picMk id="7" creationId="{EF526D37-7E55-44F4-8593-29EC0D929951}"/>
          </ac:picMkLst>
        </pc:picChg>
      </pc:sldChg>
      <pc:sldChg chg="addSp delSp modSp add del mod">
        <pc:chgData name="Schneider, Douglas F" userId="fc8c8548-1e23-41c9-aa39-b6cc5c19fa49" providerId="ADAL" clId="{44B9C734-57F9-4F18-85FC-D8546B5D936E}" dt="2021-09-23T12:18:27.911" v="407" actId="47"/>
        <pc:sldMkLst>
          <pc:docMk/>
          <pc:sldMk cId="2210865322" sldId="402"/>
        </pc:sldMkLst>
        <pc:spChg chg="mod">
          <ac:chgData name="Schneider, Douglas F" userId="fc8c8548-1e23-41c9-aa39-b6cc5c19fa49" providerId="ADAL" clId="{44B9C734-57F9-4F18-85FC-D8546B5D936E}" dt="2021-09-21T19:48:08.023" v="180" actId="20577"/>
          <ac:spMkLst>
            <pc:docMk/>
            <pc:sldMk cId="2210865322" sldId="402"/>
            <ac:spMk id="3" creationId="{4ABA9D47-7A14-4558-9A5B-1F9C12234E86}"/>
          </ac:spMkLst>
        </pc:spChg>
        <pc:spChg chg="del">
          <ac:chgData name="Schneider, Douglas F" userId="fc8c8548-1e23-41c9-aa39-b6cc5c19fa49" providerId="ADAL" clId="{44B9C734-57F9-4F18-85FC-D8546B5D936E}" dt="2021-09-21T19:44:59.453" v="84" actId="21"/>
          <ac:spMkLst>
            <pc:docMk/>
            <pc:sldMk cId="2210865322" sldId="402"/>
            <ac:spMk id="4" creationId="{94AD84D3-1AF6-40BF-A730-09ECA2DB0F0F}"/>
          </ac:spMkLst>
        </pc:spChg>
        <pc:spChg chg="add del mod">
          <ac:chgData name="Schneider, Douglas F" userId="fc8c8548-1e23-41c9-aa39-b6cc5c19fa49" providerId="ADAL" clId="{44B9C734-57F9-4F18-85FC-D8546B5D936E}" dt="2021-09-21T19:45:11.661" v="85"/>
          <ac:spMkLst>
            <pc:docMk/>
            <pc:sldMk cId="2210865322" sldId="402"/>
            <ac:spMk id="5" creationId="{E1524C5C-F602-4780-9815-55218FFF8615}"/>
          </ac:spMkLst>
        </pc:spChg>
        <pc:picChg chg="add mod">
          <ac:chgData name="Schneider, Douglas F" userId="fc8c8548-1e23-41c9-aa39-b6cc5c19fa49" providerId="ADAL" clId="{44B9C734-57F9-4F18-85FC-D8546B5D936E}" dt="2021-09-21T19:45:36.742" v="93" actId="692"/>
          <ac:picMkLst>
            <pc:docMk/>
            <pc:sldMk cId="2210865322" sldId="402"/>
            <ac:picMk id="7" creationId="{AD2CE371-3264-46CE-8132-4331A342DCD5}"/>
          </ac:picMkLst>
        </pc:picChg>
      </pc:sldChg>
      <pc:sldChg chg="addSp delSp modSp add del mod">
        <pc:chgData name="Schneider, Douglas F" userId="fc8c8548-1e23-41c9-aa39-b6cc5c19fa49" providerId="ADAL" clId="{44B9C734-57F9-4F18-85FC-D8546B5D936E}" dt="2021-09-23T12:20:32.032" v="424" actId="2696"/>
        <pc:sldMkLst>
          <pc:docMk/>
          <pc:sldMk cId="3873049898" sldId="403"/>
        </pc:sldMkLst>
        <pc:spChg chg="mod">
          <ac:chgData name="Schneider, Douglas F" userId="fc8c8548-1e23-41c9-aa39-b6cc5c19fa49" providerId="ADAL" clId="{44B9C734-57F9-4F18-85FC-D8546B5D936E}" dt="2021-09-21T19:48:16.904" v="191" actId="20577"/>
          <ac:spMkLst>
            <pc:docMk/>
            <pc:sldMk cId="3873049898" sldId="403"/>
            <ac:spMk id="3" creationId="{4ABA9D47-7A14-4558-9A5B-1F9C12234E86}"/>
          </ac:spMkLst>
        </pc:spChg>
        <pc:spChg chg="del">
          <ac:chgData name="Schneider, Douglas F" userId="fc8c8548-1e23-41c9-aa39-b6cc5c19fa49" providerId="ADAL" clId="{44B9C734-57F9-4F18-85FC-D8546B5D936E}" dt="2021-09-21T19:46:12.600" v="113" actId="21"/>
          <ac:spMkLst>
            <pc:docMk/>
            <pc:sldMk cId="3873049898" sldId="403"/>
            <ac:spMk id="4" creationId="{94AD84D3-1AF6-40BF-A730-09ECA2DB0F0F}"/>
          </ac:spMkLst>
        </pc:spChg>
        <pc:spChg chg="add del mod">
          <ac:chgData name="Schneider, Douglas F" userId="fc8c8548-1e23-41c9-aa39-b6cc5c19fa49" providerId="ADAL" clId="{44B9C734-57F9-4F18-85FC-D8546B5D936E}" dt="2021-09-21T19:46:24.640" v="114"/>
          <ac:spMkLst>
            <pc:docMk/>
            <pc:sldMk cId="3873049898" sldId="403"/>
            <ac:spMk id="5" creationId="{F98AA18E-D8F2-4A7D-9262-FE19621D1F44}"/>
          </ac:spMkLst>
        </pc:spChg>
        <pc:picChg chg="add mod">
          <ac:chgData name="Schneider, Douglas F" userId="fc8c8548-1e23-41c9-aa39-b6cc5c19fa49" providerId="ADAL" clId="{44B9C734-57F9-4F18-85FC-D8546B5D936E}" dt="2021-09-21T19:46:39.223" v="121" actId="692"/>
          <ac:picMkLst>
            <pc:docMk/>
            <pc:sldMk cId="3873049898" sldId="403"/>
            <ac:picMk id="7" creationId="{1F0D0848-3A90-4980-8B73-2F8D98A896C5}"/>
          </ac:picMkLst>
        </pc:picChg>
      </pc:sldChg>
      <pc:sldChg chg="addSp delSp modSp add del mod">
        <pc:chgData name="Schneider, Douglas F" userId="fc8c8548-1e23-41c9-aa39-b6cc5c19fa49" providerId="ADAL" clId="{44B9C734-57F9-4F18-85FC-D8546B5D936E}" dt="2021-09-23T12:23:39.467" v="446" actId="47"/>
        <pc:sldMkLst>
          <pc:docMk/>
          <pc:sldMk cId="1057870823" sldId="404"/>
        </pc:sldMkLst>
        <pc:spChg chg="mod">
          <ac:chgData name="Schneider, Douglas F" userId="fc8c8548-1e23-41c9-aa39-b6cc5c19fa49" providerId="ADAL" clId="{44B9C734-57F9-4F18-85FC-D8546B5D936E}" dt="2021-09-21T19:48:51.695" v="237" actId="20577"/>
          <ac:spMkLst>
            <pc:docMk/>
            <pc:sldMk cId="1057870823" sldId="404"/>
            <ac:spMk id="3" creationId="{4ABA9D47-7A14-4558-9A5B-1F9C12234E86}"/>
          </ac:spMkLst>
        </pc:spChg>
        <pc:spChg chg="del">
          <ac:chgData name="Schneider, Douglas F" userId="fc8c8548-1e23-41c9-aa39-b6cc5c19fa49" providerId="ADAL" clId="{44B9C734-57F9-4F18-85FC-D8546B5D936E}" dt="2021-09-21T19:48:57.145" v="238" actId="21"/>
          <ac:spMkLst>
            <pc:docMk/>
            <pc:sldMk cId="1057870823" sldId="404"/>
            <ac:spMk id="4" creationId="{94AD84D3-1AF6-40BF-A730-09ECA2DB0F0F}"/>
          </ac:spMkLst>
        </pc:spChg>
        <pc:spChg chg="add del mod">
          <ac:chgData name="Schneider, Douglas F" userId="fc8c8548-1e23-41c9-aa39-b6cc5c19fa49" providerId="ADAL" clId="{44B9C734-57F9-4F18-85FC-D8546B5D936E}" dt="2021-09-21T19:49:17.164" v="239"/>
          <ac:spMkLst>
            <pc:docMk/>
            <pc:sldMk cId="1057870823" sldId="404"/>
            <ac:spMk id="5" creationId="{376D8C07-780E-41AB-89BE-A2E9FE55D14F}"/>
          </ac:spMkLst>
        </pc:spChg>
        <pc:picChg chg="add mod">
          <ac:chgData name="Schneider, Douglas F" userId="fc8c8548-1e23-41c9-aa39-b6cc5c19fa49" providerId="ADAL" clId="{44B9C734-57F9-4F18-85FC-D8546B5D936E}" dt="2021-09-21T19:49:31.231" v="245" actId="692"/>
          <ac:picMkLst>
            <pc:docMk/>
            <pc:sldMk cId="1057870823" sldId="404"/>
            <ac:picMk id="7" creationId="{A3745B58-85F8-410B-AADC-1E7991DEBF17}"/>
          </ac:picMkLst>
        </pc:picChg>
      </pc:sldChg>
      <pc:sldChg chg="addSp delSp modSp add mod ord modTransition">
        <pc:chgData name="Schneider, Douglas F" userId="fc8c8548-1e23-41c9-aa39-b6cc5c19fa49" providerId="ADAL" clId="{44B9C734-57F9-4F18-85FC-D8546B5D936E}" dt="2021-09-23T15:06:38.009" v="456"/>
        <pc:sldMkLst>
          <pc:docMk/>
          <pc:sldMk cId="415472219" sldId="405"/>
        </pc:sldMkLst>
        <pc:spChg chg="del">
          <ac:chgData name="Schneider, Douglas F" userId="fc8c8548-1e23-41c9-aa39-b6cc5c19fa49" providerId="ADAL" clId="{44B9C734-57F9-4F18-85FC-D8546B5D936E}" dt="2021-09-23T11:56:19.528" v="317" actId="21"/>
          <ac:spMkLst>
            <pc:docMk/>
            <pc:sldMk cId="415472219" sldId="405"/>
            <ac:spMk id="3" creationId="{4ABA9D47-7A14-4558-9A5B-1F9C12234E86}"/>
          </ac:spMkLst>
        </pc:spChg>
        <pc:spChg chg="add del mod">
          <ac:chgData name="Schneider, Douglas F" userId="fc8c8548-1e23-41c9-aa39-b6cc5c19fa49" providerId="ADAL" clId="{44B9C734-57F9-4F18-85FC-D8546B5D936E}" dt="2021-09-23T11:56:23.194" v="318" actId="21"/>
          <ac:spMkLst>
            <pc:docMk/>
            <pc:sldMk cId="415472219" sldId="405"/>
            <ac:spMk id="9" creationId="{B40F6BE5-AA3A-407F-B0BA-1BAEC6D56E53}"/>
          </ac:spMkLst>
        </pc:spChg>
        <pc:picChg chg="add del mod">
          <ac:chgData name="Schneider, Douglas F" userId="fc8c8548-1e23-41c9-aa39-b6cc5c19fa49" providerId="ADAL" clId="{44B9C734-57F9-4F18-85FC-D8546B5D936E}" dt="2021-09-23T11:54:05.210" v="296"/>
          <ac:picMkLst>
            <pc:docMk/>
            <pc:sldMk cId="415472219" sldId="405"/>
            <ac:picMk id="4" creationId="{BFA74241-DFBA-4FAD-8620-D7A00C6D24D6}"/>
          </ac:picMkLst>
        </pc:picChg>
        <pc:picChg chg="add del mod">
          <ac:chgData name="Schneider, Douglas F" userId="fc8c8548-1e23-41c9-aa39-b6cc5c19fa49" providerId="ADAL" clId="{44B9C734-57F9-4F18-85FC-D8546B5D936E}" dt="2021-09-23T11:57:51.650" v="334" actId="1076"/>
          <ac:picMkLst>
            <pc:docMk/>
            <pc:sldMk cId="415472219" sldId="405"/>
            <ac:picMk id="6" creationId="{925FDA39-87C1-4D01-A509-947974ECA6FC}"/>
          </ac:picMkLst>
        </pc:picChg>
        <pc:picChg chg="del">
          <ac:chgData name="Schneider, Douglas F" userId="fc8c8548-1e23-41c9-aa39-b6cc5c19fa49" providerId="ADAL" clId="{44B9C734-57F9-4F18-85FC-D8546B5D936E}" dt="2021-09-23T11:53:57.571" v="291" actId="478"/>
          <ac:picMkLst>
            <pc:docMk/>
            <pc:sldMk cId="415472219" sldId="405"/>
            <ac:picMk id="7" creationId="{71E8E4B6-14D8-4BFF-BF11-AAF0C0CDB126}"/>
          </ac:picMkLst>
        </pc:picChg>
      </pc:sldChg>
      <pc:sldChg chg="addSp delSp modSp add mod modTransition">
        <pc:chgData name="Schneider, Douglas F" userId="fc8c8548-1e23-41c9-aa39-b6cc5c19fa49" providerId="ADAL" clId="{44B9C734-57F9-4F18-85FC-D8546B5D936E}" dt="2021-10-06T15:25:01.014" v="928" actId="692"/>
        <pc:sldMkLst>
          <pc:docMk/>
          <pc:sldMk cId="1252933869" sldId="406"/>
        </pc:sldMkLst>
        <pc:spChg chg="del">
          <ac:chgData name="Schneider, Douglas F" userId="fc8c8548-1e23-41c9-aa39-b6cc5c19fa49" providerId="ADAL" clId="{44B9C734-57F9-4F18-85FC-D8546B5D936E}" dt="2021-09-23T11:55:42.935" v="311" actId="21"/>
          <ac:spMkLst>
            <pc:docMk/>
            <pc:sldMk cId="1252933869" sldId="406"/>
            <ac:spMk id="3" creationId="{4ABA9D47-7A14-4558-9A5B-1F9C12234E86}"/>
          </ac:spMkLst>
        </pc:spChg>
        <pc:spChg chg="add del mod">
          <ac:chgData name="Schneider, Douglas F" userId="fc8c8548-1e23-41c9-aa39-b6cc5c19fa49" providerId="ADAL" clId="{44B9C734-57F9-4F18-85FC-D8546B5D936E}" dt="2021-09-23T11:55:46.944" v="312" actId="21"/>
          <ac:spMkLst>
            <pc:docMk/>
            <pc:sldMk cId="1252933869" sldId="406"/>
            <ac:spMk id="7" creationId="{C97250FF-14AB-4C79-96DF-9AE8ABA43863}"/>
          </ac:spMkLst>
        </pc:spChg>
        <pc:picChg chg="add mod modVis">
          <ac:chgData name="Schneider, Douglas F" userId="fc8c8548-1e23-41c9-aa39-b6cc5c19fa49" providerId="ADAL" clId="{44B9C734-57F9-4F18-85FC-D8546B5D936E}" dt="2021-10-06T15:25:01.014" v="928" actId="692"/>
          <ac:picMkLst>
            <pc:docMk/>
            <pc:sldMk cId="1252933869" sldId="406"/>
            <ac:picMk id="3" creationId="{445A7386-AC71-40A0-B64B-9601AE042CC8}"/>
          </ac:picMkLst>
        </pc:picChg>
        <pc:picChg chg="add del mod modVis">
          <ac:chgData name="Schneider, Douglas F" userId="fc8c8548-1e23-41c9-aa39-b6cc5c19fa49" providerId="ADAL" clId="{44B9C734-57F9-4F18-85FC-D8546B5D936E}" dt="2021-10-06T15:24:50.673" v="926" actId="478"/>
          <ac:picMkLst>
            <pc:docMk/>
            <pc:sldMk cId="1252933869" sldId="406"/>
            <ac:picMk id="4" creationId="{D6B60847-BF33-4756-812A-C7615392706B}"/>
          </ac:picMkLst>
        </pc:picChg>
        <pc:picChg chg="del">
          <ac:chgData name="Schneider, Douglas F" userId="fc8c8548-1e23-41c9-aa39-b6cc5c19fa49" providerId="ADAL" clId="{44B9C734-57F9-4F18-85FC-D8546B5D936E}" dt="2021-09-23T11:55:34.198" v="306" actId="478"/>
          <ac:picMkLst>
            <pc:docMk/>
            <pc:sldMk cId="1252933869" sldId="406"/>
            <ac:picMk id="6" creationId="{925FDA39-87C1-4D01-A509-947974ECA6FC}"/>
          </ac:picMkLst>
        </pc:picChg>
      </pc:sldChg>
      <pc:sldChg chg="addSp modSp add del mod ord modTransition">
        <pc:chgData name="Schneider, Douglas F" userId="fc8c8548-1e23-41c9-aa39-b6cc5c19fa49" providerId="ADAL" clId="{44B9C734-57F9-4F18-85FC-D8546B5D936E}" dt="2021-10-06T15:25:57.964" v="934" actId="2696"/>
        <pc:sldMkLst>
          <pc:docMk/>
          <pc:sldMk cId="2906849307" sldId="407"/>
        </pc:sldMkLst>
        <pc:picChg chg="add mod">
          <ac:chgData name="Schneider, Douglas F" userId="fc8c8548-1e23-41c9-aa39-b6cc5c19fa49" providerId="ADAL" clId="{44B9C734-57F9-4F18-85FC-D8546B5D936E}" dt="2021-10-06T15:03:35.800" v="865" actId="692"/>
          <ac:picMkLst>
            <pc:docMk/>
            <pc:sldMk cId="2906849307" sldId="407"/>
            <ac:picMk id="3" creationId="{86C32D04-8709-495C-8450-DB2E1E096C3D}"/>
          </ac:picMkLst>
        </pc:picChg>
        <pc:picChg chg="mod">
          <ac:chgData name="Schneider, Douglas F" userId="fc8c8548-1e23-41c9-aa39-b6cc5c19fa49" providerId="ADAL" clId="{44B9C734-57F9-4F18-85FC-D8546B5D936E}" dt="2021-09-23T12:13:38.286" v="387" actId="692"/>
          <ac:picMkLst>
            <pc:docMk/>
            <pc:sldMk cId="2906849307" sldId="407"/>
            <ac:picMk id="4" creationId="{D6B60847-BF33-4756-812A-C7615392706B}"/>
          </ac:picMkLst>
        </pc:picChg>
      </pc:sldChg>
      <pc:sldChg chg="addSp delSp modSp add mod ord modTransition">
        <pc:chgData name="Schneider, Douglas F" userId="fc8c8548-1e23-41c9-aa39-b6cc5c19fa49" providerId="ADAL" clId="{44B9C734-57F9-4F18-85FC-D8546B5D936E}" dt="2021-10-06T15:26:19.990" v="941" actId="14429"/>
        <pc:sldMkLst>
          <pc:docMk/>
          <pc:sldMk cId="2859955154" sldId="408"/>
        </pc:sldMkLst>
        <pc:picChg chg="add del mod modVis">
          <ac:chgData name="Schneider, Douglas F" userId="fc8c8548-1e23-41c9-aa39-b6cc5c19fa49" providerId="ADAL" clId="{44B9C734-57F9-4F18-85FC-D8546B5D936E}" dt="2021-10-06T15:26:18.090" v="940" actId="478"/>
          <ac:picMkLst>
            <pc:docMk/>
            <pc:sldMk cId="2859955154" sldId="408"/>
            <ac:picMk id="3" creationId="{A3C9BB14-E242-45C2-ABB1-DB08AE197C98}"/>
          </ac:picMkLst>
        </pc:picChg>
        <pc:picChg chg="add del mod">
          <ac:chgData name="Schneider, Douglas F" userId="fc8c8548-1e23-41c9-aa39-b6cc5c19fa49" providerId="ADAL" clId="{44B9C734-57F9-4F18-85FC-D8546B5D936E}" dt="2021-10-06T15:03:21.013" v="863"/>
          <ac:picMkLst>
            <pc:docMk/>
            <pc:sldMk cId="2859955154" sldId="408"/>
            <ac:picMk id="4" creationId="{2B29E7ED-B88C-4192-8538-B93EB194033C}"/>
          </ac:picMkLst>
        </pc:picChg>
        <pc:picChg chg="del">
          <ac:chgData name="Schneider, Douglas F" userId="fc8c8548-1e23-41c9-aa39-b6cc5c19fa49" providerId="ADAL" clId="{44B9C734-57F9-4F18-85FC-D8546B5D936E}" dt="2021-09-23T12:08:12.351" v="350" actId="478"/>
          <ac:picMkLst>
            <pc:docMk/>
            <pc:sldMk cId="2859955154" sldId="408"/>
            <ac:picMk id="4" creationId="{D6B60847-BF33-4756-812A-C7615392706B}"/>
          </ac:picMkLst>
        </pc:picChg>
        <pc:picChg chg="add mod modVis">
          <ac:chgData name="Schneider, Douglas F" userId="fc8c8548-1e23-41c9-aa39-b6cc5c19fa49" providerId="ADAL" clId="{44B9C734-57F9-4F18-85FC-D8546B5D936E}" dt="2021-10-06T15:26:19.990" v="941" actId="14429"/>
          <ac:picMkLst>
            <pc:docMk/>
            <pc:sldMk cId="2859955154" sldId="408"/>
            <ac:picMk id="6" creationId="{2F128EBD-742A-48CC-BB51-F0EEA897A77C}"/>
          </ac:picMkLst>
        </pc:picChg>
      </pc:sldChg>
      <pc:sldChg chg="modSp add del mod ord modTransition">
        <pc:chgData name="Schneider, Douglas F" userId="fc8c8548-1e23-41c9-aa39-b6cc5c19fa49" providerId="ADAL" clId="{44B9C734-57F9-4F18-85FC-D8546B5D936E}" dt="2021-10-06T15:09:48.374" v="874" actId="2696"/>
        <pc:sldMkLst>
          <pc:docMk/>
          <pc:sldMk cId="1145991461" sldId="409"/>
        </pc:sldMkLst>
        <pc:picChg chg="mod">
          <ac:chgData name="Schneider, Douglas F" userId="fc8c8548-1e23-41c9-aa39-b6cc5c19fa49" providerId="ADAL" clId="{44B9C734-57F9-4F18-85FC-D8546B5D936E}" dt="2021-09-23T12:15:57.974" v="399" actId="692"/>
          <ac:picMkLst>
            <pc:docMk/>
            <pc:sldMk cId="1145991461" sldId="409"/>
            <ac:picMk id="3" creationId="{A3C9BB14-E242-45C2-ABB1-DB08AE197C98}"/>
          </ac:picMkLst>
        </pc:picChg>
      </pc:sldChg>
      <pc:sldChg chg="addSp delSp modSp add mod ord">
        <pc:chgData name="Schneider, Douglas F" userId="fc8c8548-1e23-41c9-aa39-b6cc5c19fa49" providerId="ADAL" clId="{44B9C734-57F9-4F18-85FC-D8546B5D936E}" dt="2021-10-06T15:31:05.015" v="972" actId="20578"/>
        <pc:sldMkLst>
          <pc:docMk/>
          <pc:sldMk cId="561186749" sldId="410"/>
        </pc:sldMkLst>
        <pc:picChg chg="add del mod">
          <ac:chgData name="Schneider, Douglas F" userId="fc8c8548-1e23-41c9-aa39-b6cc5c19fa49" providerId="ADAL" clId="{44B9C734-57F9-4F18-85FC-D8546B5D936E}" dt="2021-09-24T12:07:32.047" v="842" actId="478"/>
          <ac:picMkLst>
            <pc:docMk/>
            <pc:sldMk cId="561186749" sldId="410"/>
            <ac:picMk id="3" creationId="{596CF768-FFAB-441A-9454-CB3AFC183CCD}"/>
          </ac:picMkLst>
        </pc:picChg>
        <pc:picChg chg="del">
          <ac:chgData name="Schneider, Douglas F" userId="fc8c8548-1e23-41c9-aa39-b6cc5c19fa49" providerId="ADAL" clId="{44B9C734-57F9-4F18-85FC-D8546B5D936E}" dt="2021-09-23T12:15:24.975" v="390" actId="478"/>
          <ac:picMkLst>
            <pc:docMk/>
            <pc:sldMk cId="561186749" sldId="410"/>
            <ac:picMk id="3" creationId="{A3C9BB14-E242-45C2-ABB1-DB08AE197C98}"/>
          </ac:picMkLst>
        </pc:picChg>
        <pc:picChg chg="add mod modVis">
          <ac:chgData name="Schneider, Douglas F" userId="fc8c8548-1e23-41c9-aa39-b6cc5c19fa49" providerId="ADAL" clId="{44B9C734-57F9-4F18-85FC-D8546B5D936E}" dt="2021-10-06T15:29:06.391" v="957" actId="14429"/>
          <ac:picMkLst>
            <pc:docMk/>
            <pc:sldMk cId="561186749" sldId="410"/>
            <ac:picMk id="3" creationId="{D0B6E2C7-2671-4955-B1F9-EA341B26FD92}"/>
          </ac:picMkLst>
        </pc:picChg>
        <pc:picChg chg="add del mod modVis">
          <ac:chgData name="Schneider, Douglas F" userId="fc8c8548-1e23-41c9-aa39-b6cc5c19fa49" providerId="ADAL" clId="{44B9C734-57F9-4F18-85FC-D8546B5D936E}" dt="2021-10-06T15:29:03.827" v="956" actId="478"/>
          <ac:picMkLst>
            <pc:docMk/>
            <pc:sldMk cId="561186749" sldId="410"/>
            <ac:picMk id="4" creationId="{506F38A8-822D-451A-A18D-D4AD3B89E4FD}"/>
          </ac:picMkLst>
        </pc:picChg>
        <pc:picChg chg="add del mod modVis">
          <ac:chgData name="Schneider, Douglas F" userId="fc8c8548-1e23-41c9-aa39-b6cc5c19fa49" providerId="ADAL" clId="{44B9C734-57F9-4F18-85FC-D8546B5D936E}" dt="2021-10-06T15:29:00.980" v="954" actId="478"/>
          <ac:picMkLst>
            <pc:docMk/>
            <pc:sldMk cId="561186749" sldId="410"/>
            <ac:picMk id="5" creationId="{058D7BF2-FF1C-4A9C-B8B9-F4A93DBA728A}"/>
          </ac:picMkLst>
        </pc:picChg>
      </pc:sldChg>
      <pc:sldChg chg="modSp add del mod ord">
        <pc:chgData name="Schneider, Douglas F" userId="fc8c8548-1e23-41c9-aa39-b6cc5c19fa49" providerId="ADAL" clId="{44B9C734-57F9-4F18-85FC-D8546B5D936E}" dt="2021-10-06T15:12:04.501" v="883" actId="2696"/>
        <pc:sldMkLst>
          <pc:docMk/>
          <pc:sldMk cId="4018419002" sldId="411"/>
        </pc:sldMkLst>
        <pc:picChg chg="mod">
          <ac:chgData name="Schneider, Douglas F" userId="fc8c8548-1e23-41c9-aa39-b6cc5c19fa49" providerId="ADAL" clId="{44B9C734-57F9-4F18-85FC-D8546B5D936E}" dt="2021-09-23T12:19:24.054" v="417" actId="1076"/>
          <ac:picMkLst>
            <pc:docMk/>
            <pc:sldMk cId="4018419002" sldId="411"/>
            <ac:picMk id="3" creationId="{A3C9BB14-E242-45C2-ABB1-DB08AE197C98}"/>
          </ac:picMkLst>
        </pc:picChg>
      </pc:sldChg>
      <pc:sldChg chg="addSp delSp modSp add mod modTransition">
        <pc:chgData name="Schneider, Douglas F" userId="fc8c8548-1e23-41c9-aa39-b6cc5c19fa49" providerId="ADAL" clId="{44B9C734-57F9-4F18-85FC-D8546B5D936E}" dt="2021-10-06T15:30:24.792" v="968" actId="14429"/>
        <pc:sldMkLst>
          <pc:docMk/>
          <pc:sldMk cId="3517321319" sldId="412"/>
        </pc:sldMkLst>
        <pc:picChg chg="add mod modVis">
          <ac:chgData name="Schneider, Douglas F" userId="fc8c8548-1e23-41c9-aa39-b6cc5c19fa49" providerId="ADAL" clId="{44B9C734-57F9-4F18-85FC-D8546B5D936E}" dt="2021-10-06T15:30:24.792" v="968" actId="14429"/>
          <ac:picMkLst>
            <pc:docMk/>
            <pc:sldMk cId="3517321319" sldId="412"/>
            <ac:picMk id="3" creationId="{91D973C3-63FA-4359-A6BC-8E86D16B0405}"/>
          </ac:picMkLst>
        </pc:picChg>
        <pc:picChg chg="del">
          <ac:chgData name="Schneider, Douglas F" userId="fc8c8548-1e23-41c9-aa39-b6cc5c19fa49" providerId="ADAL" clId="{44B9C734-57F9-4F18-85FC-D8546B5D936E}" dt="2021-09-23T12:18:47.103" v="409" actId="478"/>
          <ac:picMkLst>
            <pc:docMk/>
            <pc:sldMk cId="3517321319" sldId="412"/>
            <ac:picMk id="3" creationId="{A3C9BB14-E242-45C2-ABB1-DB08AE197C98}"/>
          </ac:picMkLst>
        </pc:picChg>
        <pc:picChg chg="add del mod modVis">
          <ac:chgData name="Schneider, Douglas F" userId="fc8c8548-1e23-41c9-aa39-b6cc5c19fa49" providerId="ADAL" clId="{44B9C734-57F9-4F18-85FC-D8546B5D936E}" dt="2021-10-06T15:30:23.044" v="967" actId="478"/>
          <ac:picMkLst>
            <pc:docMk/>
            <pc:sldMk cId="3517321319" sldId="412"/>
            <ac:picMk id="4" creationId="{A193C33D-9E6E-4191-AE6E-0833CCB2E661}"/>
          </ac:picMkLst>
        </pc:picChg>
      </pc:sldChg>
      <pc:sldChg chg="add del ord">
        <pc:chgData name="Schneider, Douglas F" userId="fc8c8548-1e23-41c9-aa39-b6cc5c19fa49" providerId="ADAL" clId="{44B9C734-57F9-4F18-85FC-D8546B5D936E}" dt="2021-10-06T15:15:15.517" v="897" actId="2696"/>
        <pc:sldMkLst>
          <pc:docMk/>
          <pc:sldMk cId="3278511491" sldId="413"/>
        </pc:sldMkLst>
      </pc:sldChg>
      <pc:sldChg chg="addSp delSp modSp add del mod modTransition addCm delCm">
        <pc:chgData name="Schneider, Douglas F" userId="fc8c8548-1e23-41c9-aa39-b6cc5c19fa49" providerId="ADAL" clId="{44B9C734-57F9-4F18-85FC-D8546B5D936E}" dt="2021-10-06T15:31:44.185" v="985" actId="14429"/>
        <pc:sldMkLst>
          <pc:docMk/>
          <pc:sldMk cId="2125018088" sldId="414"/>
        </pc:sldMkLst>
        <pc:picChg chg="del">
          <ac:chgData name="Schneider, Douglas F" userId="fc8c8548-1e23-41c9-aa39-b6cc5c19fa49" providerId="ADAL" clId="{44B9C734-57F9-4F18-85FC-D8546B5D936E}" dt="2021-09-23T12:21:43.429" v="434" actId="21"/>
          <ac:picMkLst>
            <pc:docMk/>
            <pc:sldMk cId="2125018088" sldId="414"/>
            <ac:picMk id="3" creationId="{A3C9BB14-E242-45C2-ABB1-DB08AE197C98}"/>
          </ac:picMkLst>
        </pc:picChg>
        <pc:picChg chg="add del mod modVis">
          <ac:chgData name="Schneider, Douglas F" userId="fc8c8548-1e23-41c9-aa39-b6cc5c19fa49" providerId="ADAL" clId="{44B9C734-57F9-4F18-85FC-D8546B5D936E}" dt="2021-10-06T15:31:39.965" v="982" actId="478"/>
          <ac:picMkLst>
            <pc:docMk/>
            <pc:sldMk cId="2125018088" sldId="414"/>
            <ac:picMk id="3" creationId="{EB15048F-B85A-4483-A29E-00B78A276F4F}"/>
          </ac:picMkLst>
        </pc:picChg>
        <pc:picChg chg="add del mod modVis">
          <ac:chgData name="Schneider, Douglas F" userId="fc8c8548-1e23-41c9-aa39-b6cc5c19fa49" providerId="ADAL" clId="{44B9C734-57F9-4F18-85FC-D8546B5D936E}" dt="2021-10-06T15:31:42.901" v="984" actId="478"/>
          <ac:picMkLst>
            <pc:docMk/>
            <pc:sldMk cId="2125018088" sldId="414"/>
            <ac:picMk id="4" creationId="{86CC2A3B-D920-4C1E-A4C2-6D5EBF6C5812}"/>
          </ac:picMkLst>
        </pc:picChg>
        <pc:picChg chg="add mod modVis">
          <ac:chgData name="Schneider, Douglas F" userId="fc8c8548-1e23-41c9-aa39-b6cc5c19fa49" providerId="ADAL" clId="{44B9C734-57F9-4F18-85FC-D8546B5D936E}" dt="2021-10-06T15:31:44.185" v="985" actId="14429"/>
          <ac:picMkLst>
            <pc:docMk/>
            <pc:sldMk cId="2125018088" sldId="414"/>
            <ac:picMk id="5" creationId="{281ADE1B-4168-4040-82B1-F499BDAFD980}"/>
          </ac:picMkLst>
        </pc:picChg>
      </pc:sldChg>
      <pc:sldChg chg="add del ord">
        <pc:chgData name="Schneider, Douglas F" userId="fc8c8548-1e23-41c9-aa39-b6cc5c19fa49" providerId="ADAL" clId="{44B9C734-57F9-4F18-85FC-D8546B5D936E}" dt="2021-10-06T15:16:44.302" v="905" actId="2696"/>
        <pc:sldMkLst>
          <pc:docMk/>
          <pc:sldMk cId="3689332574" sldId="415"/>
        </pc:sldMkLst>
      </pc:sldChg>
      <pc:sldChg chg="addSp delSp modSp add mod modTransition">
        <pc:chgData name="Schneider, Douglas F" userId="fc8c8548-1e23-41c9-aa39-b6cc5c19fa49" providerId="ADAL" clId="{44B9C734-57F9-4F18-85FC-D8546B5D936E}" dt="2021-10-06T15:32:22.601" v="997" actId="14429"/>
        <pc:sldMkLst>
          <pc:docMk/>
          <pc:sldMk cId="2655262936" sldId="416"/>
        </pc:sldMkLst>
        <pc:picChg chg="del mod modVis">
          <ac:chgData name="Schneider, Douglas F" userId="fc8c8548-1e23-41c9-aa39-b6cc5c19fa49" providerId="ADAL" clId="{44B9C734-57F9-4F18-85FC-D8546B5D936E}" dt="2021-10-06T15:32:18.645" v="994" actId="478"/>
          <ac:picMkLst>
            <pc:docMk/>
            <pc:sldMk cId="2655262936" sldId="416"/>
            <ac:picMk id="3" creationId="{A3C9BB14-E242-45C2-ABB1-DB08AE197C98}"/>
          </ac:picMkLst>
        </pc:picChg>
        <pc:picChg chg="add del mod modVis">
          <ac:chgData name="Schneider, Douglas F" userId="fc8c8548-1e23-41c9-aa39-b6cc5c19fa49" providerId="ADAL" clId="{44B9C734-57F9-4F18-85FC-D8546B5D936E}" dt="2021-10-06T15:32:21.213" v="996" actId="478"/>
          <ac:picMkLst>
            <pc:docMk/>
            <pc:sldMk cId="2655262936" sldId="416"/>
            <ac:picMk id="4" creationId="{8E5A05A0-C72F-4AF6-8BED-94C131CEE999}"/>
          </ac:picMkLst>
        </pc:picChg>
        <pc:picChg chg="add mod modVis">
          <ac:chgData name="Schneider, Douglas F" userId="fc8c8548-1e23-41c9-aa39-b6cc5c19fa49" providerId="ADAL" clId="{44B9C734-57F9-4F18-85FC-D8546B5D936E}" dt="2021-10-06T15:32:22.601" v="997" actId="14429"/>
          <ac:picMkLst>
            <pc:docMk/>
            <pc:sldMk cId="2655262936" sldId="416"/>
            <ac:picMk id="5" creationId="{53743CDA-82C9-474B-A423-79285E756CCB}"/>
          </ac:picMkLst>
        </pc:picChg>
      </pc:sldChg>
      <pc:sldChg chg="modSp add del mod">
        <pc:chgData name="Schneider, Douglas F" userId="fc8c8548-1e23-41c9-aa39-b6cc5c19fa49" providerId="ADAL" clId="{44B9C734-57F9-4F18-85FC-D8546B5D936E}" dt="2021-09-24T11:33:16.060" v="607" actId="2696"/>
        <pc:sldMkLst>
          <pc:docMk/>
          <pc:sldMk cId="3070814082" sldId="417"/>
        </pc:sldMkLst>
        <pc:spChg chg="mod">
          <ac:chgData name="Schneider, Douglas F" userId="fc8c8548-1e23-41c9-aa39-b6cc5c19fa49" providerId="ADAL" clId="{44B9C734-57F9-4F18-85FC-D8546B5D936E}" dt="2021-09-24T11:32:10.925" v="596" actId="6549"/>
          <ac:spMkLst>
            <pc:docMk/>
            <pc:sldMk cId="3070814082" sldId="417"/>
            <ac:spMk id="4" creationId="{94AD84D3-1AF6-40BF-A730-09ECA2DB0F0F}"/>
          </ac:spMkLst>
        </pc:spChg>
      </pc:sldChg>
      <pc:sldChg chg="modSp add mod modTransition">
        <pc:chgData name="Schneider, Douglas F" userId="fc8c8548-1e23-41c9-aa39-b6cc5c19fa49" providerId="ADAL" clId="{44B9C734-57F9-4F18-85FC-D8546B5D936E}" dt="2021-09-24T12:01:02.021" v="784" actId="255"/>
        <pc:sldMkLst>
          <pc:docMk/>
          <pc:sldMk cId="3501591006" sldId="418"/>
        </pc:sldMkLst>
        <pc:spChg chg="mod">
          <ac:chgData name="Schneider, Douglas F" userId="fc8c8548-1e23-41c9-aa39-b6cc5c19fa49" providerId="ADAL" clId="{44B9C734-57F9-4F18-85FC-D8546B5D936E}" dt="2021-09-24T12:01:02.021" v="784" actId="255"/>
          <ac:spMkLst>
            <pc:docMk/>
            <pc:sldMk cId="3501591006" sldId="418"/>
            <ac:spMk id="4" creationId="{94AD84D3-1AF6-40BF-A730-09ECA2DB0F0F}"/>
          </ac:spMkLst>
        </pc:spChg>
      </pc:sldChg>
      <pc:sldChg chg="modSp add mod">
        <pc:chgData name="Schneider, Douglas F" userId="fc8c8548-1e23-41c9-aa39-b6cc5c19fa49" providerId="ADAL" clId="{44B9C734-57F9-4F18-85FC-D8546B5D936E}" dt="2021-09-24T11:58:56.756" v="780" actId="255"/>
        <pc:sldMkLst>
          <pc:docMk/>
          <pc:sldMk cId="345239947" sldId="419"/>
        </pc:sldMkLst>
        <pc:spChg chg="mod">
          <ac:chgData name="Schneider, Douglas F" userId="fc8c8548-1e23-41c9-aa39-b6cc5c19fa49" providerId="ADAL" clId="{44B9C734-57F9-4F18-85FC-D8546B5D936E}" dt="2021-09-24T11:58:56.756" v="780" actId="255"/>
          <ac:spMkLst>
            <pc:docMk/>
            <pc:sldMk cId="345239947" sldId="419"/>
            <ac:spMk id="4" creationId="{94AD84D3-1AF6-40BF-A730-09ECA2DB0F0F}"/>
          </ac:spMkLst>
        </pc:spChg>
      </pc:sldChg>
      <pc:sldChg chg="modSp add mod">
        <pc:chgData name="Schneider, Douglas F" userId="fc8c8548-1e23-41c9-aa39-b6cc5c19fa49" providerId="ADAL" clId="{44B9C734-57F9-4F18-85FC-D8546B5D936E}" dt="2021-09-24T12:03:46.803" v="841" actId="20577"/>
        <pc:sldMkLst>
          <pc:docMk/>
          <pc:sldMk cId="571497576" sldId="420"/>
        </pc:sldMkLst>
        <pc:spChg chg="mod">
          <ac:chgData name="Schneider, Douglas F" userId="fc8c8548-1e23-41c9-aa39-b6cc5c19fa49" providerId="ADAL" clId="{44B9C734-57F9-4F18-85FC-D8546B5D936E}" dt="2021-09-24T12:03:46.803" v="841" actId="20577"/>
          <ac:spMkLst>
            <pc:docMk/>
            <pc:sldMk cId="571497576" sldId="420"/>
            <ac:spMk id="4" creationId="{94AD84D3-1AF6-40BF-A730-09ECA2DB0F0F}"/>
          </ac:spMkLst>
        </pc:spChg>
      </pc:sldChg>
      <pc:sldChg chg="add del">
        <pc:chgData name="Schneider, Douglas F" userId="fc8c8548-1e23-41c9-aa39-b6cc5c19fa49" providerId="ADAL" clId="{44B9C734-57F9-4F18-85FC-D8546B5D936E}" dt="2021-09-24T11:40:41.060" v="666" actId="2890"/>
        <pc:sldMkLst>
          <pc:docMk/>
          <pc:sldMk cId="179569832" sldId="421"/>
        </pc:sldMkLst>
      </pc:sldChg>
      <pc:sldChg chg="addSp delSp modSp add mod">
        <pc:chgData name="Schneider, Douglas F" userId="fc8c8548-1e23-41c9-aa39-b6cc5c19fa49" providerId="ADAL" clId="{44B9C734-57F9-4F18-85FC-D8546B5D936E}" dt="2021-09-24T12:03:22.740" v="833" actId="20577"/>
        <pc:sldMkLst>
          <pc:docMk/>
          <pc:sldMk cId="2647673728" sldId="421"/>
        </pc:sldMkLst>
        <pc:spChg chg="mod">
          <ac:chgData name="Schneider, Douglas F" userId="fc8c8548-1e23-41c9-aa39-b6cc5c19fa49" providerId="ADAL" clId="{44B9C734-57F9-4F18-85FC-D8546B5D936E}" dt="2021-09-24T12:03:22.740" v="833" actId="20577"/>
          <ac:spMkLst>
            <pc:docMk/>
            <pc:sldMk cId="2647673728" sldId="421"/>
            <ac:spMk id="4" creationId="{94AD84D3-1AF6-40BF-A730-09ECA2DB0F0F}"/>
          </ac:spMkLst>
        </pc:spChg>
        <pc:picChg chg="add del">
          <ac:chgData name="Schneider, Douglas F" userId="fc8c8548-1e23-41c9-aa39-b6cc5c19fa49" providerId="ADAL" clId="{44B9C734-57F9-4F18-85FC-D8546B5D936E}" dt="2021-09-24T11:41:13.063" v="671" actId="22"/>
          <ac:picMkLst>
            <pc:docMk/>
            <pc:sldMk cId="2647673728" sldId="421"/>
            <ac:picMk id="5" creationId="{BE4872EE-9239-40D9-8B89-2E4E47CD0EBF}"/>
          </ac:picMkLst>
        </pc:picChg>
      </pc:sldChg>
      <pc:sldChg chg="add del ord">
        <pc:chgData name="Schneider, Douglas F" userId="fc8c8548-1e23-41c9-aa39-b6cc5c19fa49" providerId="ADAL" clId="{44B9C734-57F9-4F18-85FC-D8546B5D936E}" dt="2021-10-06T15:27:17.444" v="945" actId="2696"/>
        <pc:sldMkLst>
          <pc:docMk/>
          <pc:sldMk cId="1259770902" sldId="429"/>
        </pc:sldMkLst>
      </pc:sldChg>
      <pc:sldChg chg="add del ord">
        <pc:chgData name="Schneider, Douglas F" userId="fc8c8548-1e23-41c9-aa39-b6cc5c19fa49" providerId="ADAL" clId="{44B9C734-57F9-4F18-85FC-D8546B5D936E}" dt="2021-10-06T15:30:12.632" v="961" actId="2696"/>
        <pc:sldMkLst>
          <pc:docMk/>
          <pc:sldMk cId="1174641987" sldId="430"/>
        </pc:sldMkLst>
      </pc:sldChg>
      <pc:sldChg chg="add del ord">
        <pc:chgData name="Schneider, Douglas F" userId="fc8c8548-1e23-41c9-aa39-b6cc5c19fa49" providerId="ADAL" clId="{44B9C734-57F9-4F18-85FC-D8546B5D936E}" dt="2021-10-06T15:32:09.245" v="989" actId="2696"/>
        <pc:sldMkLst>
          <pc:docMk/>
          <pc:sldMk cId="4000740221" sldId="431"/>
        </pc:sldMkLst>
      </pc:sldChg>
      <pc:sldChg chg="add del ord">
        <pc:chgData name="Schneider, Douglas F" userId="fc8c8548-1e23-41c9-aa39-b6cc5c19fa49" providerId="ADAL" clId="{44B9C734-57F9-4F18-85FC-D8546B5D936E}" dt="2021-10-06T15:31:24.164" v="975" actId="2696"/>
        <pc:sldMkLst>
          <pc:docMk/>
          <pc:sldMk cId="3281560678" sldId="432"/>
        </pc:sldMkLst>
      </pc:sldChg>
      <pc:sldChg chg="add ord">
        <pc:chgData name="Schneider, Douglas F" userId="fc8c8548-1e23-41c9-aa39-b6cc5c19fa49" providerId="ADAL" clId="{44B9C734-57F9-4F18-85FC-D8546B5D936E}" dt="2021-10-06T15:25:50.473" v="933"/>
        <pc:sldMkLst>
          <pc:docMk/>
          <pc:sldMk cId="3157483679" sldId="433"/>
        </pc:sldMkLst>
      </pc:sldChg>
      <pc:sldChg chg="add ord">
        <pc:chgData name="Schneider, Douglas F" userId="fc8c8548-1e23-41c9-aa39-b6cc5c19fa49" providerId="ADAL" clId="{44B9C734-57F9-4F18-85FC-D8546B5D936E}" dt="2021-10-06T15:27:09.897" v="944"/>
        <pc:sldMkLst>
          <pc:docMk/>
          <pc:sldMk cId="2799973798" sldId="434"/>
        </pc:sldMkLst>
      </pc:sldChg>
      <pc:sldChg chg="add ord">
        <pc:chgData name="Schneider, Douglas F" userId="fc8c8548-1e23-41c9-aa39-b6cc5c19fa49" providerId="ADAL" clId="{44B9C734-57F9-4F18-85FC-D8546B5D936E}" dt="2021-10-06T15:29:48.955" v="960"/>
        <pc:sldMkLst>
          <pc:docMk/>
          <pc:sldMk cId="2177074966" sldId="435"/>
        </pc:sldMkLst>
      </pc:sldChg>
      <pc:sldChg chg="add ord">
        <pc:chgData name="Schneider, Douglas F" userId="fc8c8548-1e23-41c9-aa39-b6cc5c19fa49" providerId="ADAL" clId="{44B9C734-57F9-4F18-85FC-D8546B5D936E}" dt="2021-10-06T15:31:17.772" v="974"/>
        <pc:sldMkLst>
          <pc:docMk/>
          <pc:sldMk cId="2858670870" sldId="436"/>
        </pc:sldMkLst>
      </pc:sldChg>
      <pc:sldChg chg="add ord">
        <pc:chgData name="Schneider, Douglas F" userId="fc8c8548-1e23-41c9-aa39-b6cc5c19fa49" providerId="ADAL" clId="{44B9C734-57F9-4F18-85FC-D8546B5D936E}" dt="2021-10-06T15:32:01.604" v="988"/>
        <pc:sldMkLst>
          <pc:docMk/>
          <pc:sldMk cId="213410046" sldId="437"/>
        </pc:sldMkLst>
      </pc:sldChg>
    </pc:docChg>
  </pc:docChgLst>
  <pc:docChgLst>
    <pc:chgData name="Schneider, Douglas F" userId="fc8c8548-1e23-41c9-aa39-b6cc5c19fa49" providerId="ADAL" clId="{B9DAE630-A8E2-4B30-90D6-FEA350D89D53}"/>
    <pc:docChg chg="custSel addSld modSld modSection">
      <pc:chgData name="Schneider, Douglas F" userId="fc8c8548-1e23-41c9-aa39-b6cc5c19fa49" providerId="ADAL" clId="{B9DAE630-A8E2-4B30-90D6-FEA350D89D53}" dt="2021-09-07T14:29:20.685" v="124" actId="5793"/>
      <pc:docMkLst>
        <pc:docMk/>
      </pc:docMkLst>
      <pc:sldChg chg="modSp mod">
        <pc:chgData name="Schneider, Douglas F" userId="fc8c8548-1e23-41c9-aa39-b6cc5c19fa49" providerId="ADAL" clId="{B9DAE630-A8E2-4B30-90D6-FEA350D89D53}" dt="2021-09-01T15:59:05.674" v="108" actId="6549"/>
        <pc:sldMkLst>
          <pc:docMk/>
          <pc:sldMk cId="885419368" sldId="312"/>
        </pc:sldMkLst>
        <pc:spChg chg="mod">
          <ac:chgData name="Schneider, Douglas F" userId="fc8c8548-1e23-41c9-aa39-b6cc5c19fa49" providerId="ADAL" clId="{B9DAE630-A8E2-4B30-90D6-FEA350D89D53}" dt="2021-09-01T15:59:05.674" v="108" actId="6549"/>
          <ac:spMkLst>
            <pc:docMk/>
            <pc:sldMk cId="885419368" sldId="312"/>
            <ac:spMk id="4" creationId="{94AD84D3-1AF6-40BF-A730-09ECA2DB0F0F}"/>
          </ac:spMkLst>
        </pc:spChg>
      </pc:sldChg>
      <pc:sldChg chg="modSp mod">
        <pc:chgData name="Schneider, Douglas F" userId="fc8c8548-1e23-41c9-aa39-b6cc5c19fa49" providerId="ADAL" clId="{B9DAE630-A8E2-4B30-90D6-FEA350D89D53}" dt="2021-09-07T14:29:01.002" v="122" actId="15"/>
        <pc:sldMkLst>
          <pc:docMk/>
          <pc:sldMk cId="735298814" sldId="313"/>
        </pc:sldMkLst>
        <pc:spChg chg="mod">
          <ac:chgData name="Schneider, Douglas F" userId="fc8c8548-1e23-41c9-aa39-b6cc5c19fa49" providerId="ADAL" clId="{B9DAE630-A8E2-4B30-90D6-FEA350D89D53}" dt="2021-09-07T14:29:01.002" v="122" actId="15"/>
          <ac:spMkLst>
            <pc:docMk/>
            <pc:sldMk cId="735298814" sldId="313"/>
            <ac:spMk id="4" creationId="{94AD84D3-1AF6-40BF-A730-09ECA2DB0F0F}"/>
          </ac:spMkLst>
        </pc:spChg>
      </pc:sldChg>
      <pc:sldChg chg="modSp mod">
        <pc:chgData name="Schneider, Douglas F" userId="fc8c8548-1e23-41c9-aa39-b6cc5c19fa49" providerId="ADAL" clId="{B9DAE630-A8E2-4B30-90D6-FEA350D89D53}" dt="2021-09-07T14:29:20.685" v="124" actId="5793"/>
        <pc:sldMkLst>
          <pc:docMk/>
          <pc:sldMk cId="3595111605" sldId="364"/>
        </pc:sldMkLst>
        <pc:spChg chg="mod">
          <ac:chgData name="Schneider, Douglas F" userId="fc8c8548-1e23-41c9-aa39-b6cc5c19fa49" providerId="ADAL" clId="{B9DAE630-A8E2-4B30-90D6-FEA350D89D53}" dt="2021-09-07T14:29:20.685" v="124" actId="5793"/>
          <ac:spMkLst>
            <pc:docMk/>
            <pc:sldMk cId="3595111605" sldId="364"/>
            <ac:spMk id="4" creationId="{94AD84D3-1AF6-40BF-A730-09ECA2DB0F0F}"/>
          </ac:spMkLst>
        </pc:spChg>
      </pc:sldChg>
      <pc:sldChg chg="addSp delSp modSp new mod">
        <pc:chgData name="Schneider, Douglas F" userId="fc8c8548-1e23-41c9-aa39-b6cc5c19fa49" providerId="ADAL" clId="{B9DAE630-A8E2-4B30-90D6-FEA350D89D53}" dt="2021-07-27T15:00:28.963" v="76" actId="1076"/>
        <pc:sldMkLst>
          <pc:docMk/>
          <pc:sldMk cId="3811918867" sldId="396"/>
        </pc:sldMkLst>
        <pc:spChg chg="del">
          <ac:chgData name="Schneider, Douglas F" userId="fc8c8548-1e23-41c9-aa39-b6cc5c19fa49" providerId="ADAL" clId="{B9DAE630-A8E2-4B30-90D6-FEA350D89D53}" dt="2021-07-27T14:54:23.012" v="1"/>
          <ac:spMkLst>
            <pc:docMk/>
            <pc:sldMk cId="3811918867" sldId="396"/>
            <ac:spMk id="2" creationId="{6233F513-14C6-43CD-873E-1F90B324B73D}"/>
          </ac:spMkLst>
        </pc:spChg>
        <pc:spChg chg="del">
          <ac:chgData name="Schneider, Douglas F" userId="fc8c8548-1e23-41c9-aa39-b6cc5c19fa49" providerId="ADAL" clId="{B9DAE630-A8E2-4B30-90D6-FEA350D89D53}" dt="2021-07-27T14:54:23.012" v="1"/>
          <ac:spMkLst>
            <pc:docMk/>
            <pc:sldMk cId="3811918867" sldId="396"/>
            <ac:spMk id="3" creationId="{038F7FB3-86C2-42D9-8283-1B6F7A2B3F30}"/>
          </ac:spMkLst>
        </pc:spChg>
        <pc:spChg chg="add mod">
          <ac:chgData name="Schneider, Douglas F" userId="fc8c8548-1e23-41c9-aa39-b6cc5c19fa49" providerId="ADAL" clId="{B9DAE630-A8E2-4B30-90D6-FEA350D89D53}" dt="2021-07-27T14:54:44.569" v="57" actId="20577"/>
          <ac:spMkLst>
            <pc:docMk/>
            <pc:sldMk cId="3811918867" sldId="396"/>
            <ac:spMk id="4" creationId="{DB74C283-115D-4C65-B16E-A0A5016373BC}"/>
          </ac:spMkLst>
        </pc:spChg>
        <pc:spChg chg="add del mod">
          <ac:chgData name="Schneider, Douglas F" userId="fc8c8548-1e23-41c9-aa39-b6cc5c19fa49" providerId="ADAL" clId="{B9DAE630-A8E2-4B30-90D6-FEA350D89D53}" dt="2021-07-27T14:56:48.437" v="58"/>
          <ac:spMkLst>
            <pc:docMk/>
            <pc:sldMk cId="3811918867" sldId="396"/>
            <ac:spMk id="5" creationId="{1A2F54F2-59FE-441E-B239-C849F14233DB}"/>
          </ac:spMkLst>
        </pc:spChg>
        <pc:spChg chg="add del mod">
          <ac:chgData name="Schneider, Douglas F" userId="fc8c8548-1e23-41c9-aa39-b6cc5c19fa49" providerId="ADAL" clId="{B9DAE630-A8E2-4B30-90D6-FEA350D89D53}" dt="2021-07-27T14:59:49.176" v="69" actId="21"/>
          <ac:spMkLst>
            <pc:docMk/>
            <pc:sldMk cId="3811918867" sldId="396"/>
            <ac:spMk id="9" creationId="{1A31BDC0-C737-496E-A488-548EB1415473}"/>
          </ac:spMkLst>
        </pc:spChg>
        <pc:picChg chg="add del mod">
          <ac:chgData name="Schneider, Douglas F" userId="fc8c8548-1e23-41c9-aa39-b6cc5c19fa49" providerId="ADAL" clId="{B9DAE630-A8E2-4B30-90D6-FEA350D89D53}" dt="2021-07-27T14:59:42.667" v="67" actId="478"/>
          <ac:picMkLst>
            <pc:docMk/>
            <pc:sldMk cId="3811918867" sldId="396"/>
            <ac:picMk id="7" creationId="{04E872F9-A919-4637-8F9E-FC5ED35F6753}"/>
          </ac:picMkLst>
        </pc:picChg>
        <pc:picChg chg="add mod">
          <ac:chgData name="Schneider, Douglas F" userId="fc8c8548-1e23-41c9-aa39-b6cc5c19fa49" providerId="ADAL" clId="{B9DAE630-A8E2-4B30-90D6-FEA350D89D53}" dt="2021-07-27T15:00:28.963" v="76" actId="1076"/>
          <ac:picMkLst>
            <pc:docMk/>
            <pc:sldMk cId="3811918867" sldId="396"/>
            <ac:picMk id="10" creationId="{6B843F50-5182-4663-92D8-0A15606B498D}"/>
          </ac:picMkLst>
        </pc:picChg>
      </pc:sldChg>
    </pc:docChg>
  </pc:docChgLst>
  <pc:docChgLst>
    <pc:chgData name="Lieu, Ty" userId="cbc8bec6-bc1d-48ba-bbda-b51b0f6b8454" providerId="ADAL" clId="{B2590300-D3A3-4019-BC33-E4F6E9DB165E}"/>
    <pc:docChg chg="undo custSel addSld delSld modSld sldOrd modSection">
      <pc:chgData name="Lieu, Ty" userId="cbc8bec6-bc1d-48ba-bbda-b51b0f6b8454" providerId="ADAL" clId="{B2590300-D3A3-4019-BC33-E4F6E9DB165E}" dt="2021-10-11T14:50:47.014" v="2857" actId="729"/>
      <pc:docMkLst>
        <pc:docMk/>
      </pc:docMkLst>
      <pc:sldChg chg="modSp mod">
        <pc:chgData name="Lieu, Ty" userId="cbc8bec6-bc1d-48ba-bbda-b51b0f6b8454" providerId="ADAL" clId="{B2590300-D3A3-4019-BC33-E4F6E9DB165E}" dt="2021-10-05T14:58:52.023" v="29" actId="20577"/>
        <pc:sldMkLst>
          <pc:docMk/>
          <pc:sldMk cId="3784307263" sldId="354"/>
        </pc:sldMkLst>
        <pc:spChg chg="mod">
          <ac:chgData name="Lieu, Ty" userId="cbc8bec6-bc1d-48ba-bbda-b51b0f6b8454" providerId="ADAL" clId="{B2590300-D3A3-4019-BC33-E4F6E9DB165E}" dt="2021-10-05T14:58:52.023" v="29" actId="20577"/>
          <ac:spMkLst>
            <pc:docMk/>
            <pc:sldMk cId="3784307263" sldId="354"/>
            <ac:spMk id="5" creationId="{F7D14CDE-8E2B-4CEE-A801-50565C484995}"/>
          </ac:spMkLst>
        </pc:spChg>
      </pc:sldChg>
      <pc:sldChg chg="del">
        <pc:chgData name="Lieu, Ty" userId="cbc8bec6-bc1d-48ba-bbda-b51b0f6b8454" providerId="ADAL" clId="{B2590300-D3A3-4019-BC33-E4F6E9DB165E}" dt="2021-10-05T14:59:04.392" v="30" actId="2696"/>
        <pc:sldMkLst>
          <pc:docMk/>
          <pc:sldMk cId="396575544" sldId="356"/>
        </pc:sldMkLst>
      </pc:sldChg>
      <pc:sldChg chg="addSp delSp modSp mod modNotesTx">
        <pc:chgData name="Lieu, Ty" userId="cbc8bec6-bc1d-48ba-bbda-b51b0f6b8454" providerId="ADAL" clId="{B2590300-D3A3-4019-BC33-E4F6E9DB165E}" dt="2021-10-06T12:34:26.239" v="860" actId="22"/>
        <pc:sldMkLst>
          <pc:docMk/>
          <pc:sldMk cId="1177201385" sldId="357"/>
        </pc:sldMkLst>
        <pc:spChg chg="add del mod">
          <ac:chgData name="Lieu, Ty" userId="cbc8bec6-bc1d-48ba-bbda-b51b0f6b8454" providerId="ADAL" clId="{B2590300-D3A3-4019-BC33-E4F6E9DB165E}" dt="2021-10-06T12:33:48.493" v="855" actId="478"/>
          <ac:spMkLst>
            <pc:docMk/>
            <pc:sldMk cId="1177201385" sldId="357"/>
            <ac:spMk id="9" creationId="{6553D6CA-93E3-427E-B4BD-9A2A034FBFA5}"/>
          </ac:spMkLst>
        </pc:spChg>
        <pc:picChg chg="add mod">
          <ac:chgData name="Lieu, Ty" userId="cbc8bec6-bc1d-48ba-bbda-b51b0f6b8454" providerId="ADAL" clId="{B2590300-D3A3-4019-BC33-E4F6E9DB165E}" dt="2021-10-06T12:33:55.898" v="858" actId="1076"/>
          <ac:picMkLst>
            <pc:docMk/>
            <pc:sldMk cId="1177201385" sldId="357"/>
            <ac:picMk id="3" creationId="{B8A27075-F805-4F88-BCE6-7CFBADF773AC}"/>
          </ac:picMkLst>
        </pc:picChg>
        <pc:picChg chg="del">
          <ac:chgData name="Lieu, Ty" userId="cbc8bec6-bc1d-48ba-bbda-b51b0f6b8454" providerId="ADAL" clId="{B2590300-D3A3-4019-BC33-E4F6E9DB165E}" dt="2021-10-06T12:33:44.465" v="854" actId="478"/>
          <ac:picMkLst>
            <pc:docMk/>
            <pc:sldMk cId="1177201385" sldId="357"/>
            <ac:picMk id="7" creationId="{4248B6E3-9119-43B0-8DAB-5FE45CD3FDED}"/>
          </ac:picMkLst>
        </pc:picChg>
        <pc:picChg chg="add del">
          <ac:chgData name="Lieu, Ty" userId="cbc8bec6-bc1d-48ba-bbda-b51b0f6b8454" providerId="ADAL" clId="{B2590300-D3A3-4019-BC33-E4F6E9DB165E}" dt="2021-10-06T12:34:26.239" v="860" actId="22"/>
          <ac:picMkLst>
            <pc:docMk/>
            <pc:sldMk cId="1177201385" sldId="357"/>
            <ac:picMk id="11" creationId="{3BB7D0A6-67E3-4BD4-B58E-CC300016CF2F}"/>
          </ac:picMkLst>
        </pc:picChg>
      </pc:sldChg>
      <pc:sldChg chg="addSp delSp modSp mod modNotesTx">
        <pc:chgData name="Lieu, Ty" userId="cbc8bec6-bc1d-48ba-bbda-b51b0f6b8454" providerId="ADAL" clId="{B2590300-D3A3-4019-BC33-E4F6E9DB165E}" dt="2021-10-06T13:28:57.348" v="1510" actId="478"/>
        <pc:sldMkLst>
          <pc:docMk/>
          <pc:sldMk cId="1065558576" sldId="359"/>
        </pc:sldMkLst>
        <pc:spChg chg="add del mod">
          <ac:chgData name="Lieu, Ty" userId="cbc8bec6-bc1d-48ba-bbda-b51b0f6b8454" providerId="ADAL" clId="{B2590300-D3A3-4019-BC33-E4F6E9DB165E}" dt="2021-10-06T13:28:57.348" v="1510" actId="478"/>
          <ac:spMkLst>
            <pc:docMk/>
            <pc:sldMk cId="1065558576" sldId="359"/>
            <ac:spMk id="6" creationId="{6F3A534C-5739-484A-9066-7497DAEC720D}"/>
          </ac:spMkLst>
        </pc:spChg>
        <pc:picChg chg="del">
          <ac:chgData name="Lieu, Ty" userId="cbc8bec6-bc1d-48ba-bbda-b51b0f6b8454" providerId="ADAL" clId="{B2590300-D3A3-4019-BC33-E4F6E9DB165E}" dt="2021-10-06T13:28:41.761" v="1505" actId="478"/>
          <ac:picMkLst>
            <pc:docMk/>
            <pc:sldMk cId="1065558576" sldId="359"/>
            <ac:picMk id="5" creationId="{7A4BCFF2-D05E-4FFE-BC0C-FE453ADFC216}"/>
          </ac:picMkLst>
        </pc:picChg>
        <pc:picChg chg="add mod">
          <ac:chgData name="Lieu, Ty" userId="cbc8bec6-bc1d-48ba-bbda-b51b0f6b8454" providerId="ADAL" clId="{B2590300-D3A3-4019-BC33-E4F6E9DB165E}" dt="2021-10-06T13:28:52.310" v="1509" actId="1076"/>
          <ac:picMkLst>
            <pc:docMk/>
            <pc:sldMk cId="1065558576" sldId="359"/>
            <ac:picMk id="9" creationId="{3551E23B-D59F-49AF-949E-09BB8109DCAD}"/>
          </ac:picMkLst>
        </pc:picChg>
      </pc:sldChg>
      <pc:sldChg chg="addSp delSp modSp mod setBg addAnim delAnim modNotesTx">
        <pc:chgData name="Lieu, Ty" userId="cbc8bec6-bc1d-48ba-bbda-b51b0f6b8454" providerId="ADAL" clId="{B2590300-D3A3-4019-BC33-E4F6E9DB165E}" dt="2021-10-06T13:50:08.203" v="1740" actId="20577"/>
        <pc:sldMkLst>
          <pc:docMk/>
          <pc:sldMk cId="3549944806" sldId="363"/>
        </pc:sldMkLst>
        <pc:spChg chg="mod ord">
          <ac:chgData name="Lieu, Ty" userId="cbc8bec6-bc1d-48ba-bbda-b51b0f6b8454" providerId="ADAL" clId="{B2590300-D3A3-4019-BC33-E4F6E9DB165E}" dt="2021-10-06T13:33:14.180" v="1532" actId="26606"/>
          <ac:spMkLst>
            <pc:docMk/>
            <pc:sldMk cId="3549944806" sldId="363"/>
            <ac:spMk id="2" creationId="{D3FAAB03-FB21-48FC-975A-F3F0FB1F20CE}"/>
          </ac:spMkLst>
        </pc:spChg>
        <pc:spChg chg="del">
          <ac:chgData name="Lieu, Ty" userId="cbc8bec6-bc1d-48ba-bbda-b51b0f6b8454" providerId="ADAL" clId="{B2590300-D3A3-4019-BC33-E4F6E9DB165E}" dt="2021-10-05T14:51:53.469" v="25" actId="478"/>
          <ac:spMkLst>
            <pc:docMk/>
            <pc:sldMk cId="3549944806" sldId="363"/>
            <ac:spMk id="3" creationId="{C8ABBF30-3575-482E-ABF8-9FCD9F304952}"/>
          </ac:spMkLst>
        </pc:spChg>
        <pc:spChg chg="add del">
          <ac:chgData name="Lieu, Ty" userId="cbc8bec6-bc1d-48ba-bbda-b51b0f6b8454" providerId="ADAL" clId="{B2590300-D3A3-4019-BC33-E4F6E9DB165E}" dt="2021-10-06T13:33:14.173" v="1531" actId="26606"/>
          <ac:spMkLst>
            <pc:docMk/>
            <pc:sldMk cId="3549944806" sldId="363"/>
            <ac:spMk id="6" creationId="{AA330523-F25B-4007-B3E5-ABB5637D160A}"/>
          </ac:spMkLst>
        </pc:spChg>
        <pc:spChg chg="add del">
          <ac:chgData name="Lieu, Ty" userId="cbc8bec6-bc1d-48ba-bbda-b51b0f6b8454" providerId="ADAL" clId="{B2590300-D3A3-4019-BC33-E4F6E9DB165E}" dt="2021-10-06T13:31:56.579" v="1517" actId="26606"/>
          <ac:spMkLst>
            <pc:docMk/>
            <pc:sldMk cId="3549944806" sldId="363"/>
            <ac:spMk id="20" creationId="{F5F0CD5C-72F3-4090-8A69-8E15CB432AC2}"/>
          </ac:spMkLst>
        </pc:spChg>
        <pc:spChg chg="add del">
          <ac:chgData name="Lieu, Ty" userId="cbc8bec6-bc1d-48ba-bbda-b51b0f6b8454" providerId="ADAL" clId="{B2590300-D3A3-4019-BC33-E4F6E9DB165E}" dt="2021-10-06T13:31:56.579" v="1517" actId="26606"/>
          <ac:spMkLst>
            <pc:docMk/>
            <pc:sldMk cId="3549944806" sldId="363"/>
            <ac:spMk id="22" creationId="{217496A2-9394-4FB7-BA0E-717D2D2E7A43}"/>
          </ac:spMkLst>
        </pc:spChg>
        <pc:spChg chg="add del">
          <ac:chgData name="Lieu, Ty" userId="cbc8bec6-bc1d-48ba-bbda-b51b0f6b8454" providerId="ADAL" clId="{B2590300-D3A3-4019-BC33-E4F6E9DB165E}" dt="2021-10-06T13:31:56.579" v="1517" actId="26606"/>
          <ac:spMkLst>
            <pc:docMk/>
            <pc:sldMk cId="3549944806" sldId="363"/>
            <ac:spMk id="28" creationId="{67374FB5-CBB7-46FF-95B5-2251BC6856ED}"/>
          </ac:spMkLst>
        </pc:spChg>
        <pc:spChg chg="add del">
          <ac:chgData name="Lieu, Ty" userId="cbc8bec6-bc1d-48ba-bbda-b51b0f6b8454" providerId="ADAL" clId="{B2590300-D3A3-4019-BC33-E4F6E9DB165E}" dt="2021-10-06T13:31:56.579" v="1517" actId="26606"/>
          <ac:spMkLst>
            <pc:docMk/>
            <pc:sldMk cId="3549944806" sldId="363"/>
            <ac:spMk id="30" creationId="{34BCEAB7-D9E0-40A4-9254-8593BD346EAB}"/>
          </ac:spMkLst>
        </pc:spChg>
        <pc:spChg chg="add del">
          <ac:chgData name="Lieu, Ty" userId="cbc8bec6-bc1d-48ba-bbda-b51b0f6b8454" providerId="ADAL" clId="{B2590300-D3A3-4019-BC33-E4F6E9DB165E}" dt="2021-10-06T13:31:56.579" v="1517" actId="26606"/>
          <ac:spMkLst>
            <pc:docMk/>
            <pc:sldMk cId="3549944806" sldId="363"/>
            <ac:spMk id="32" creationId="{D567A354-BB63-405C-8E5F-2F510E670F16}"/>
          </ac:spMkLst>
        </pc:spChg>
        <pc:spChg chg="add del">
          <ac:chgData name="Lieu, Ty" userId="cbc8bec6-bc1d-48ba-bbda-b51b0f6b8454" providerId="ADAL" clId="{B2590300-D3A3-4019-BC33-E4F6E9DB165E}" dt="2021-10-06T13:31:56.579" v="1517" actId="26606"/>
          <ac:spMkLst>
            <pc:docMk/>
            <pc:sldMk cId="3549944806" sldId="363"/>
            <ac:spMk id="34" creationId="{9185A8D7-2F20-4F7A-97BE-21DB1654C7F7}"/>
          </ac:spMkLst>
        </pc:spChg>
        <pc:spChg chg="add del">
          <ac:chgData name="Lieu, Ty" userId="cbc8bec6-bc1d-48ba-bbda-b51b0f6b8454" providerId="ADAL" clId="{B2590300-D3A3-4019-BC33-E4F6E9DB165E}" dt="2021-10-06T13:31:56.579" v="1517" actId="26606"/>
          <ac:spMkLst>
            <pc:docMk/>
            <pc:sldMk cId="3549944806" sldId="363"/>
            <ac:spMk id="36" creationId="{CB65BD56-22B3-4E13-BFCA-B8E8BEB92D6C}"/>
          </ac:spMkLst>
        </pc:spChg>
        <pc:spChg chg="add del">
          <ac:chgData name="Lieu, Ty" userId="cbc8bec6-bc1d-48ba-bbda-b51b0f6b8454" providerId="ADAL" clId="{B2590300-D3A3-4019-BC33-E4F6E9DB165E}" dt="2021-10-06T13:31:56.579" v="1517" actId="26606"/>
          <ac:spMkLst>
            <pc:docMk/>
            <pc:sldMk cId="3549944806" sldId="363"/>
            <ac:spMk id="38" creationId="{6790ED68-BCA0-4247-A72F-1CB85DF068C3}"/>
          </ac:spMkLst>
        </pc:spChg>
        <pc:spChg chg="add del">
          <ac:chgData name="Lieu, Ty" userId="cbc8bec6-bc1d-48ba-bbda-b51b0f6b8454" providerId="ADAL" clId="{B2590300-D3A3-4019-BC33-E4F6E9DB165E}" dt="2021-10-06T13:31:56.579" v="1517" actId="26606"/>
          <ac:spMkLst>
            <pc:docMk/>
            <pc:sldMk cId="3549944806" sldId="363"/>
            <ac:spMk id="40" creationId="{DD0F2B3F-DC55-4FA7-B667-1ACD07920937}"/>
          </ac:spMkLst>
        </pc:spChg>
        <pc:spChg chg="add del">
          <ac:chgData name="Lieu, Ty" userId="cbc8bec6-bc1d-48ba-bbda-b51b0f6b8454" providerId="ADAL" clId="{B2590300-D3A3-4019-BC33-E4F6E9DB165E}" dt="2021-10-06T13:32:02.478" v="1519" actId="26606"/>
          <ac:spMkLst>
            <pc:docMk/>
            <pc:sldMk cId="3549944806" sldId="363"/>
            <ac:spMk id="43" creationId="{AA330523-F25B-4007-B3E5-ABB5637D160A}"/>
          </ac:spMkLst>
        </pc:spChg>
        <pc:grpChg chg="add del">
          <ac:chgData name="Lieu, Ty" userId="cbc8bec6-bc1d-48ba-bbda-b51b0f6b8454" providerId="ADAL" clId="{B2590300-D3A3-4019-BC33-E4F6E9DB165E}" dt="2021-10-06T13:33:14.173" v="1531" actId="26606"/>
          <ac:grpSpMkLst>
            <pc:docMk/>
            <pc:sldMk cId="3549944806" sldId="363"/>
            <ac:grpSpMk id="5" creationId="{B4DE830A-B531-4A3B-96F6-0ECE88B08555}"/>
          </ac:grpSpMkLst>
        </pc:grpChg>
        <pc:grpChg chg="add del">
          <ac:chgData name="Lieu, Ty" userId="cbc8bec6-bc1d-48ba-bbda-b51b0f6b8454" providerId="ADAL" clId="{B2590300-D3A3-4019-BC33-E4F6E9DB165E}" dt="2021-10-06T13:31:56.579" v="1517" actId="26606"/>
          <ac:grpSpMkLst>
            <pc:docMk/>
            <pc:sldMk cId="3549944806" sldId="363"/>
            <ac:grpSpMk id="8" creationId="{88C9B83F-64CD-41C1-925F-A08801FFD0BD}"/>
          </ac:grpSpMkLst>
        </pc:grpChg>
        <pc:grpChg chg="add">
          <ac:chgData name="Lieu, Ty" userId="cbc8bec6-bc1d-48ba-bbda-b51b0f6b8454" providerId="ADAL" clId="{B2590300-D3A3-4019-BC33-E4F6E9DB165E}" dt="2021-10-06T13:33:14.180" v="1532" actId="26606"/>
          <ac:grpSpMkLst>
            <pc:docMk/>
            <pc:sldMk cId="3549944806" sldId="363"/>
            <ac:grpSpMk id="21" creationId="{88C9B83F-64CD-41C1-925F-A08801FFD0BD}"/>
          </ac:grpSpMkLst>
        </pc:grpChg>
        <pc:grpChg chg="add del">
          <ac:chgData name="Lieu, Ty" userId="cbc8bec6-bc1d-48ba-bbda-b51b0f6b8454" providerId="ADAL" clId="{B2590300-D3A3-4019-BC33-E4F6E9DB165E}" dt="2021-10-06T13:32:02.478" v="1519" actId="26606"/>
          <ac:grpSpMkLst>
            <pc:docMk/>
            <pc:sldMk cId="3549944806" sldId="363"/>
            <ac:grpSpMk id="42" creationId="{B4DE830A-B531-4A3B-96F6-0ECE88B08555}"/>
          </ac:grpSpMkLst>
        </pc:grpChg>
        <pc:grpChg chg="add del">
          <ac:chgData name="Lieu, Ty" userId="cbc8bec6-bc1d-48ba-bbda-b51b0f6b8454" providerId="ADAL" clId="{B2590300-D3A3-4019-BC33-E4F6E9DB165E}" dt="2021-10-06T13:32:50.726" v="1527" actId="26606"/>
          <ac:grpSpMkLst>
            <pc:docMk/>
            <pc:sldMk cId="3549944806" sldId="363"/>
            <ac:grpSpMk id="45" creationId="{88C9B83F-64CD-41C1-925F-A08801FFD0BD}"/>
          </ac:grpSpMkLst>
        </pc:grpChg>
        <pc:picChg chg="add mod">
          <ac:chgData name="Lieu, Ty" userId="cbc8bec6-bc1d-48ba-bbda-b51b0f6b8454" providerId="ADAL" clId="{B2590300-D3A3-4019-BC33-E4F6E9DB165E}" dt="2021-10-06T13:33:41.087" v="1534"/>
          <ac:picMkLst>
            <pc:docMk/>
            <pc:sldMk cId="3549944806" sldId="363"/>
            <ac:picMk id="3" creationId="{D38E5040-9E4E-41CF-B07B-F75C20B03129}"/>
          </ac:picMkLst>
        </pc:picChg>
        <pc:picChg chg="del">
          <ac:chgData name="Lieu, Ty" userId="cbc8bec6-bc1d-48ba-bbda-b51b0f6b8454" providerId="ADAL" clId="{B2590300-D3A3-4019-BC33-E4F6E9DB165E}" dt="2021-10-05T14:51:45.463" v="24" actId="478"/>
          <ac:picMkLst>
            <pc:docMk/>
            <pc:sldMk cId="3549944806" sldId="363"/>
            <ac:picMk id="4" creationId="{E978982C-1F58-4F99-BA56-53999EA70579}"/>
          </ac:picMkLst>
        </pc:picChg>
        <pc:cxnChg chg="add del">
          <ac:chgData name="Lieu, Ty" userId="cbc8bec6-bc1d-48ba-bbda-b51b0f6b8454" providerId="ADAL" clId="{B2590300-D3A3-4019-BC33-E4F6E9DB165E}" dt="2021-10-06T13:31:56.579" v="1517" actId="26606"/>
          <ac:cxnSpMkLst>
            <pc:docMk/>
            <pc:sldMk cId="3549944806" sldId="363"/>
            <ac:cxnSpMk id="24" creationId="{D02CF681-4765-4E88-802F-B2474DCD516A}"/>
          </ac:cxnSpMkLst>
        </pc:cxnChg>
        <pc:cxnChg chg="add del">
          <ac:chgData name="Lieu, Ty" userId="cbc8bec6-bc1d-48ba-bbda-b51b0f6b8454" providerId="ADAL" clId="{B2590300-D3A3-4019-BC33-E4F6E9DB165E}" dt="2021-10-06T13:31:56.579" v="1517" actId="26606"/>
          <ac:cxnSpMkLst>
            <pc:docMk/>
            <pc:sldMk cId="3549944806" sldId="363"/>
            <ac:cxnSpMk id="26" creationId="{3D57B2BA-243C-45C7-A5D8-46CA719437FC}"/>
          </ac:cxnSpMkLst>
        </pc:cxnChg>
      </pc:sldChg>
      <pc:sldChg chg="addSp modSp mod ord modNotesTx">
        <pc:chgData name="Lieu, Ty" userId="cbc8bec6-bc1d-48ba-bbda-b51b0f6b8454" providerId="ADAL" clId="{B2590300-D3A3-4019-BC33-E4F6E9DB165E}" dt="2021-10-06T12:10:09.091" v="427" actId="20577"/>
        <pc:sldMkLst>
          <pc:docMk/>
          <pc:sldMk cId="3213399150" sldId="374"/>
        </pc:sldMkLst>
        <pc:picChg chg="add mod">
          <ac:chgData name="Lieu, Ty" userId="cbc8bec6-bc1d-48ba-bbda-b51b0f6b8454" providerId="ADAL" clId="{B2590300-D3A3-4019-BC33-E4F6E9DB165E}" dt="2021-10-05T14:44:16.554" v="8" actId="1076"/>
          <ac:picMkLst>
            <pc:docMk/>
            <pc:sldMk cId="3213399150" sldId="374"/>
            <ac:picMk id="4" creationId="{25C8D351-4DF7-48E6-B273-45C33678FE40}"/>
          </ac:picMkLst>
        </pc:picChg>
      </pc:sldChg>
      <pc:sldChg chg="addSp delSp modSp new mod ord modNotesTx">
        <pc:chgData name="Lieu, Ty" userId="cbc8bec6-bc1d-48ba-bbda-b51b0f6b8454" providerId="ADAL" clId="{B2590300-D3A3-4019-BC33-E4F6E9DB165E}" dt="2021-10-06T12:13:10.060" v="559" actId="20577"/>
        <pc:sldMkLst>
          <pc:docMk/>
          <pc:sldMk cId="2682672483" sldId="427"/>
        </pc:sldMkLst>
        <pc:spChg chg="del">
          <ac:chgData name="Lieu, Ty" userId="cbc8bec6-bc1d-48ba-bbda-b51b0f6b8454" providerId="ADAL" clId="{B2590300-D3A3-4019-BC33-E4F6E9DB165E}" dt="2021-10-05T14:45:15.467" v="12" actId="931"/>
          <ac:spMkLst>
            <pc:docMk/>
            <pc:sldMk cId="2682672483" sldId="427"/>
            <ac:spMk id="3" creationId="{7E1A9BA1-036F-44E7-BD03-641FF6DF04A7}"/>
          </ac:spMkLst>
        </pc:spChg>
        <pc:spChg chg="del">
          <ac:chgData name="Lieu, Ty" userId="cbc8bec6-bc1d-48ba-bbda-b51b0f6b8454" providerId="ADAL" clId="{B2590300-D3A3-4019-BC33-E4F6E9DB165E}" dt="2021-10-05T14:45:24.331" v="16" actId="478"/>
          <ac:spMkLst>
            <pc:docMk/>
            <pc:sldMk cId="2682672483" sldId="427"/>
            <ac:spMk id="4" creationId="{FE3841B5-F207-465A-83DF-2129F0C7630D}"/>
          </ac:spMkLst>
        </pc:spChg>
        <pc:picChg chg="add mod">
          <ac:chgData name="Lieu, Ty" userId="cbc8bec6-bc1d-48ba-bbda-b51b0f6b8454" providerId="ADAL" clId="{B2590300-D3A3-4019-BC33-E4F6E9DB165E}" dt="2021-10-05T14:47:30.201" v="23" actId="1076"/>
          <ac:picMkLst>
            <pc:docMk/>
            <pc:sldMk cId="2682672483" sldId="427"/>
            <ac:picMk id="6" creationId="{6954373D-7CF0-4387-ACD1-EA21A7025121}"/>
          </ac:picMkLst>
        </pc:picChg>
      </pc:sldChg>
      <pc:sldChg chg="addSp delSp modSp add mod setBg modNotesTx">
        <pc:chgData name="Lieu, Ty" userId="cbc8bec6-bc1d-48ba-bbda-b51b0f6b8454" providerId="ADAL" clId="{B2590300-D3A3-4019-BC33-E4F6E9DB165E}" dt="2021-10-06T13:30:16.515" v="1513" actId="1076"/>
        <pc:sldMkLst>
          <pc:docMk/>
          <pc:sldMk cId="812820236" sldId="428"/>
        </pc:sldMkLst>
        <pc:spChg chg="add mod">
          <ac:chgData name="Lieu, Ty" userId="cbc8bec6-bc1d-48ba-bbda-b51b0f6b8454" providerId="ADAL" clId="{B2590300-D3A3-4019-BC33-E4F6E9DB165E}" dt="2021-10-06T13:30:16.515" v="1513" actId="1076"/>
          <ac:spMkLst>
            <pc:docMk/>
            <pc:sldMk cId="812820236" sldId="428"/>
            <ac:spMk id="2" creationId="{9E2AF30B-0A05-46FF-8CCB-5B33CEABCDB9}"/>
          </ac:spMkLst>
        </pc:spChg>
        <pc:spChg chg="mod">
          <ac:chgData name="Lieu, Ty" userId="cbc8bec6-bc1d-48ba-bbda-b51b0f6b8454" providerId="ADAL" clId="{B2590300-D3A3-4019-BC33-E4F6E9DB165E}" dt="2021-10-06T13:14:55.049" v="1321" actId="26606"/>
          <ac:spMkLst>
            <pc:docMk/>
            <pc:sldMk cId="812820236" sldId="428"/>
            <ac:spMk id="4" creationId="{A050A6A0-2279-4560-BFC0-3F3CF53DE87C}"/>
          </ac:spMkLst>
        </pc:spChg>
        <pc:spChg chg="add del mod">
          <ac:chgData name="Lieu, Ty" userId="cbc8bec6-bc1d-48ba-bbda-b51b0f6b8454" providerId="ADAL" clId="{B2590300-D3A3-4019-BC33-E4F6E9DB165E}" dt="2021-10-06T13:14:55.049" v="1321" actId="26606"/>
          <ac:spMkLst>
            <pc:docMk/>
            <pc:sldMk cId="812820236" sldId="428"/>
            <ac:spMk id="5" creationId="{808C68C7-84EA-4B51-8782-01DA9667AE83}"/>
          </ac:spMkLst>
        </pc:spChg>
        <pc:spChg chg="mod">
          <ac:chgData name="Lieu, Ty" userId="cbc8bec6-bc1d-48ba-bbda-b51b0f6b8454" providerId="ADAL" clId="{B2590300-D3A3-4019-BC33-E4F6E9DB165E}" dt="2021-10-06T12:35:33.037" v="863" actId="6549"/>
          <ac:spMkLst>
            <pc:docMk/>
            <pc:sldMk cId="812820236" sldId="428"/>
            <ac:spMk id="6" creationId="{CD10237A-2CC8-43A1-9E7F-44262E0E2C28}"/>
          </ac:spMkLst>
        </pc:spChg>
        <pc:spChg chg="add del">
          <ac:chgData name="Lieu, Ty" userId="cbc8bec6-bc1d-48ba-bbda-b51b0f6b8454" providerId="ADAL" clId="{B2590300-D3A3-4019-BC33-E4F6E9DB165E}" dt="2021-10-06T13:14:13.743" v="1308" actId="26606"/>
          <ac:spMkLst>
            <pc:docMk/>
            <pc:sldMk cId="812820236" sldId="428"/>
            <ac:spMk id="24" creationId="{9F4444CE-BC8D-4D61-B303-4C05614E62AB}"/>
          </ac:spMkLst>
        </pc:spChg>
        <pc:spChg chg="add del">
          <ac:chgData name="Lieu, Ty" userId="cbc8bec6-bc1d-48ba-bbda-b51b0f6b8454" providerId="ADAL" clId="{B2590300-D3A3-4019-BC33-E4F6E9DB165E}" dt="2021-10-06T13:14:13.743" v="1308" actId="26606"/>
          <ac:spMkLst>
            <pc:docMk/>
            <pc:sldMk cId="812820236" sldId="428"/>
            <ac:spMk id="26" creationId="{73772B81-181F-48B7-8826-4D9686D15DF5}"/>
          </ac:spMkLst>
        </pc:spChg>
        <pc:spChg chg="add del">
          <ac:chgData name="Lieu, Ty" userId="cbc8bec6-bc1d-48ba-bbda-b51b0f6b8454" providerId="ADAL" clId="{B2590300-D3A3-4019-BC33-E4F6E9DB165E}" dt="2021-10-06T13:14:13.743" v="1308" actId="26606"/>
          <ac:spMkLst>
            <pc:docMk/>
            <pc:sldMk cId="812820236" sldId="428"/>
            <ac:spMk id="28" creationId="{B2205F6E-03C6-4E92-877C-E2482F6599AA}"/>
          </ac:spMkLst>
        </pc:spChg>
        <pc:spChg chg="add del">
          <ac:chgData name="Lieu, Ty" userId="cbc8bec6-bc1d-48ba-bbda-b51b0f6b8454" providerId="ADAL" clId="{B2590300-D3A3-4019-BC33-E4F6E9DB165E}" dt="2021-10-06T13:14:15.734" v="1310" actId="26606"/>
          <ac:spMkLst>
            <pc:docMk/>
            <pc:sldMk cId="812820236" sldId="428"/>
            <ac:spMk id="31" creationId="{9F4444CE-BC8D-4D61-B303-4C05614E62AB}"/>
          </ac:spMkLst>
        </pc:spChg>
        <pc:spChg chg="add del">
          <ac:chgData name="Lieu, Ty" userId="cbc8bec6-bc1d-48ba-bbda-b51b0f6b8454" providerId="ADAL" clId="{B2590300-D3A3-4019-BC33-E4F6E9DB165E}" dt="2021-10-06T13:14:15.734" v="1310" actId="26606"/>
          <ac:spMkLst>
            <pc:docMk/>
            <pc:sldMk cId="812820236" sldId="428"/>
            <ac:spMk id="32" creationId="{73772B81-181F-48B7-8826-4D9686D15DF5}"/>
          </ac:spMkLst>
        </pc:spChg>
        <pc:spChg chg="add del">
          <ac:chgData name="Lieu, Ty" userId="cbc8bec6-bc1d-48ba-bbda-b51b0f6b8454" providerId="ADAL" clId="{B2590300-D3A3-4019-BC33-E4F6E9DB165E}" dt="2021-10-06T13:14:15.734" v="1310" actId="26606"/>
          <ac:spMkLst>
            <pc:docMk/>
            <pc:sldMk cId="812820236" sldId="428"/>
            <ac:spMk id="33" creationId="{B2205F6E-03C6-4E92-877C-E2482F6599AA}"/>
          </ac:spMkLst>
        </pc:spChg>
        <pc:spChg chg="add del">
          <ac:chgData name="Lieu, Ty" userId="cbc8bec6-bc1d-48ba-bbda-b51b0f6b8454" providerId="ADAL" clId="{B2590300-D3A3-4019-BC33-E4F6E9DB165E}" dt="2021-10-06T13:14:17.987" v="1312" actId="26606"/>
          <ac:spMkLst>
            <pc:docMk/>
            <pc:sldMk cId="812820236" sldId="428"/>
            <ac:spMk id="37" creationId="{9F4444CE-BC8D-4D61-B303-4C05614E62AB}"/>
          </ac:spMkLst>
        </pc:spChg>
        <pc:spChg chg="add del">
          <ac:chgData name="Lieu, Ty" userId="cbc8bec6-bc1d-48ba-bbda-b51b0f6b8454" providerId="ADAL" clId="{B2590300-D3A3-4019-BC33-E4F6E9DB165E}" dt="2021-10-06T13:14:17.987" v="1312" actId="26606"/>
          <ac:spMkLst>
            <pc:docMk/>
            <pc:sldMk cId="812820236" sldId="428"/>
            <ac:spMk id="38" creationId="{73772B81-181F-48B7-8826-4D9686D15DF5}"/>
          </ac:spMkLst>
        </pc:spChg>
        <pc:spChg chg="add del">
          <ac:chgData name="Lieu, Ty" userId="cbc8bec6-bc1d-48ba-bbda-b51b0f6b8454" providerId="ADAL" clId="{B2590300-D3A3-4019-BC33-E4F6E9DB165E}" dt="2021-10-06T13:14:17.987" v="1312" actId="26606"/>
          <ac:spMkLst>
            <pc:docMk/>
            <pc:sldMk cId="812820236" sldId="428"/>
            <ac:spMk id="39" creationId="{B2205F6E-03C6-4E92-877C-E2482F6599AA}"/>
          </ac:spMkLst>
        </pc:spChg>
        <pc:spChg chg="add del">
          <ac:chgData name="Lieu, Ty" userId="cbc8bec6-bc1d-48ba-bbda-b51b0f6b8454" providerId="ADAL" clId="{B2590300-D3A3-4019-BC33-E4F6E9DB165E}" dt="2021-10-06T13:14:20.299" v="1314" actId="26606"/>
          <ac:spMkLst>
            <pc:docMk/>
            <pc:sldMk cId="812820236" sldId="428"/>
            <ac:spMk id="43" creationId="{9F4444CE-BC8D-4D61-B303-4C05614E62AB}"/>
          </ac:spMkLst>
        </pc:spChg>
        <pc:spChg chg="add del">
          <ac:chgData name="Lieu, Ty" userId="cbc8bec6-bc1d-48ba-bbda-b51b0f6b8454" providerId="ADAL" clId="{B2590300-D3A3-4019-BC33-E4F6E9DB165E}" dt="2021-10-06T13:14:20.299" v="1314" actId="26606"/>
          <ac:spMkLst>
            <pc:docMk/>
            <pc:sldMk cId="812820236" sldId="428"/>
            <ac:spMk id="44" creationId="{73772B81-181F-48B7-8826-4D9686D15DF5}"/>
          </ac:spMkLst>
        </pc:spChg>
        <pc:spChg chg="add del">
          <ac:chgData name="Lieu, Ty" userId="cbc8bec6-bc1d-48ba-bbda-b51b0f6b8454" providerId="ADAL" clId="{B2590300-D3A3-4019-BC33-E4F6E9DB165E}" dt="2021-10-06T13:14:20.299" v="1314" actId="26606"/>
          <ac:spMkLst>
            <pc:docMk/>
            <pc:sldMk cId="812820236" sldId="428"/>
            <ac:spMk id="45" creationId="{B2205F6E-03C6-4E92-877C-E2482F6599AA}"/>
          </ac:spMkLst>
        </pc:spChg>
        <pc:spChg chg="add del">
          <ac:chgData name="Lieu, Ty" userId="cbc8bec6-bc1d-48ba-bbda-b51b0f6b8454" providerId="ADAL" clId="{B2590300-D3A3-4019-BC33-E4F6E9DB165E}" dt="2021-10-06T13:14:44.986" v="1316" actId="26606"/>
          <ac:spMkLst>
            <pc:docMk/>
            <pc:sldMk cId="812820236" sldId="428"/>
            <ac:spMk id="49" creationId="{9F4444CE-BC8D-4D61-B303-4C05614E62AB}"/>
          </ac:spMkLst>
        </pc:spChg>
        <pc:spChg chg="add del">
          <ac:chgData name="Lieu, Ty" userId="cbc8bec6-bc1d-48ba-bbda-b51b0f6b8454" providerId="ADAL" clId="{B2590300-D3A3-4019-BC33-E4F6E9DB165E}" dt="2021-10-06T13:14:44.986" v="1316" actId="26606"/>
          <ac:spMkLst>
            <pc:docMk/>
            <pc:sldMk cId="812820236" sldId="428"/>
            <ac:spMk id="50" creationId="{73772B81-181F-48B7-8826-4D9686D15DF5}"/>
          </ac:spMkLst>
        </pc:spChg>
        <pc:spChg chg="add del">
          <ac:chgData name="Lieu, Ty" userId="cbc8bec6-bc1d-48ba-bbda-b51b0f6b8454" providerId="ADAL" clId="{B2590300-D3A3-4019-BC33-E4F6E9DB165E}" dt="2021-10-06T13:14:44.986" v="1316" actId="26606"/>
          <ac:spMkLst>
            <pc:docMk/>
            <pc:sldMk cId="812820236" sldId="428"/>
            <ac:spMk id="51" creationId="{B2205F6E-03C6-4E92-877C-E2482F6599AA}"/>
          </ac:spMkLst>
        </pc:spChg>
        <pc:spChg chg="add del">
          <ac:chgData name="Lieu, Ty" userId="cbc8bec6-bc1d-48ba-bbda-b51b0f6b8454" providerId="ADAL" clId="{B2590300-D3A3-4019-BC33-E4F6E9DB165E}" dt="2021-10-06T13:14:55.014" v="1320" actId="26606"/>
          <ac:spMkLst>
            <pc:docMk/>
            <pc:sldMk cId="812820236" sldId="428"/>
            <ac:spMk id="57" creationId="{9F4444CE-BC8D-4D61-B303-4C05614E62AB}"/>
          </ac:spMkLst>
        </pc:spChg>
        <pc:spChg chg="add del">
          <ac:chgData name="Lieu, Ty" userId="cbc8bec6-bc1d-48ba-bbda-b51b0f6b8454" providerId="ADAL" clId="{B2590300-D3A3-4019-BC33-E4F6E9DB165E}" dt="2021-10-06T13:14:55.014" v="1320" actId="26606"/>
          <ac:spMkLst>
            <pc:docMk/>
            <pc:sldMk cId="812820236" sldId="428"/>
            <ac:spMk id="58" creationId="{73772B81-181F-48B7-8826-4D9686D15DF5}"/>
          </ac:spMkLst>
        </pc:spChg>
        <pc:spChg chg="add del">
          <ac:chgData name="Lieu, Ty" userId="cbc8bec6-bc1d-48ba-bbda-b51b0f6b8454" providerId="ADAL" clId="{B2590300-D3A3-4019-BC33-E4F6E9DB165E}" dt="2021-10-06T13:14:55.014" v="1320" actId="26606"/>
          <ac:spMkLst>
            <pc:docMk/>
            <pc:sldMk cId="812820236" sldId="428"/>
            <ac:spMk id="59" creationId="{B2205F6E-03C6-4E92-877C-E2482F6599AA}"/>
          </ac:spMkLst>
        </pc:spChg>
        <pc:spChg chg="add">
          <ac:chgData name="Lieu, Ty" userId="cbc8bec6-bc1d-48ba-bbda-b51b0f6b8454" providerId="ADAL" clId="{B2590300-D3A3-4019-BC33-E4F6E9DB165E}" dt="2021-10-06T13:14:55.049" v="1321" actId="26606"/>
          <ac:spMkLst>
            <pc:docMk/>
            <pc:sldMk cId="812820236" sldId="428"/>
            <ac:spMk id="63" creationId="{9F4444CE-BC8D-4D61-B303-4C05614E62AB}"/>
          </ac:spMkLst>
        </pc:spChg>
        <pc:spChg chg="add">
          <ac:chgData name="Lieu, Ty" userId="cbc8bec6-bc1d-48ba-bbda-b51b0f6b8454" providerId="ADAL" clId="{B2590300-D3A3-4019-BC33-E4F6E9DB165E}" dt="2021-10-06T13:14:55.049" v="1321" actId="26606"/>
          <ac:spMkLst>
            <pc:docMk/>
            <pc:sldMk cId="812820236" sldId="428"/>
            <ac:spMk id="64" creationId="{73772B81-181F-48B7-8826-4D9686D15DF5}"/>
          </ac:spMkLst>
        </pc:spChg>
        <pc:spChg chg="add">
          <ac:chgData name="Lieu, Ty" userId="cbc8bec6-bc1d-48ba-bbda-b51b0f6b8454" providerId="ADAL" clId="{B2590300-D3A3-4019-BC33-E4F6E9DB165E}" dt="2021-10-06T13:14:55.049" v="1321" actId="26606"/>
          <ac:spMkLst>
            <pc:docMk/>
            <pc:sldMk cId="812820236" sldId="428"/>
            <ac:spMk id="65" creationId="{B2205F6E-03C6-4E92-877C-E2482F6599AA}"/>
          </ac:spMkLst>
        </pc:spChg>
        <pc:grpChg chg="add del">
          <ac:chgData name="Lieu, Ty" userId="cbc8bec6-bc1d-48ba-bbda-b51b0f6b8454" providerId="ADAL" clId="{B2590300-D3A3-4019-BC33-E4F6E9DB165E}" dt="2021-10-06T13:14:13.743" v="1308" actId="26606"/>
          <ac:grpSpMkLst>
            <pc:docMk/>
            <pc:sldMk cId="812820236" sldId="428"/>
            <ac:grpSpMk id="12" creationId="{D920209C-E85B-4D6F-A56F-724F5ADA811C}"/>
          </ac:grpSpMkLst>
        </pc:grpChg>
        <pc:grpChg chg="add del">
          <ac:chgData name="Lieu, Ty" userId="cbc8bec6-bc1d-48ba-bbda-b51b0f6b8454" providerId="ADAL" clId="{B2590300-D3A3-4019-BC33-E4F6E9DB165E}" dt="2021-10-06T13:14:15.734" v="1310" actId="26606"/>
          <ac:grpSpMkLst>
            <pc:docMk/>
            <pc:sldMk cId="812820236" sldId="428"/>
            <ac:grpSpMk id="30" creationId="{D920209C-E85B-4D6F-A56F-724F5ADA811C}"/>
          </ac:grpSpMkLst>
        </pc:grpChg>
        <pc:grpChg chg="add del">
          <ac:chgData name="Lieu, Ty" userId="cbc8bec6-bc1d-48ba-bbda-b51b0f6b8454" providerId="ADAL" clId="{B2590300-D3A3-4019-BC33-E4F6E9DB165E}" dt="2021-10-06T13:14:17.987" v="1312" actId="26606"/>
          <ac:grpSpMkLst>
            <pc:docMk/>
            <pc:sldMk cId="812820236" sldId="428"/>
            <ac:grpSpMk id="36" creationId="{D920209C-E85B-4D6F-A56F-724F5ADA811C}"/>
          </ac:grpSpMkLst>
        </pc:grpChg>
        <pc:grpChg chg="add del">
          <ac:chgData name="Lieu, Ty" userId="cbc8bec6-bc1d-48ba-bbda-b51b0f6b8454" providerId="ADAL" clId="{B2590300-D3A3-4019-BC33-E4F6E9DB165E}" dt="2021-10-06T13:14:20.299" v="1314" actId="26606"/>
          <ac:grpSpMkLst>
            <pc:docMk/>
            <pc:sldMk cId="812820236" sldId="428"/>
            <ac:grpSpMk id="42" creationId="{D920209C-E85B-4D6F-A56F-724F5ADA811C}"/>
          </ac:grpSpMkLst>
        </pc:grpChg>
        <pc:grpChg chg="add del">
          <ac:chgData name="Lieu, Ty" userId="cbc8bec6-bc1d-48ba-bbda-b51b0f6b8454" providerId="ADAL" clId="{B2590300-D3A3-4019-BC33-E4F6E9DB165E}" dt="2021-10-06T13:14:44.986" v="1316" actId="26606"/>
          <ac:grpSpMkLst>
            <pc:docMk/>
            <pc:sldMk cId="812820236" sldId="428"/>
            <ac:grpSpMk id="48" creationId="{D920209C-E85B-4D6F-A56F-724F5ADA811C}"/>
          </ac:grpSpMkLst>
        </pc:grpChg>
        <pc:grpChg chg="add del">
          <ac:chgData name="Lieu, Ty" userId="cbc8bec6-bc1d-48ba-bbda-b51b0f6b8454" providerId="ADAL" clId="{B2590300-D3A3-4019-BC33-E4F6E9DB165E}" dt="2021-10-06T13:14:55.014" v="1320" actId="26606"/>
          <ac:grpSpMkLst>
            <pc:docMk/>
            <pc:sldMk cId="812820236" sldId="428"/>
            <ac:grpSpMk id="56" creationId="{D920209C-E85B-4D6F-A56F-724F5ADA811C}"/>
          </ac:grpSpMkLst>
        </pc:grpChg>
        <pc:grpChg chg="add">
          <ac:chgData name="Lieu, Ty" userId="cbc8bec6-bc1d-48ba-bbda-b51b0f6b8454" providerId="ADAL" clId="{B2590300-D3A3-4019-BC33-E4F6E9DB165E}" dt="2021-10-06T13:14:55.049" v="1321" actId="26606"/>
          <ac:grpSpMkLst>
            <pc:docMk/>
            <pc:sldMk cId="812820236" sldId="428"/>
            <ac:grpSpMk id="62" creationId="{D920209C-E85B-4D6F-A56F-724F5ADA811C}"/>
          </ac:grpSpMkLst>
        </pc:grpChg>
        <pc:graphicFrameChg chg="add del">
          <ac:chgData name="Lieu, Ty" userId="cbc8bec6-bc1d-48ba-bbda-b51b0f6b8454" providerId="ADAL" clId="{B2590300-D3A3-4019-BC33-E4F6E9DB165E}" dt="2021-10-06T13:14:13.743" v="1308" actId="26606"/>
          <ac:graphicFrameMkLst>
            <pc:docMk/>
            <pc:sldMk cId="812820236" sldId="428"/>
            <ac:graphicFrameMk id="8" creationId="{F37C8D72-AB65-459C-8131-A89DB4658918}"/>
          </ac:graphicFrameMkLst>
        </pc:graphicFrameChg>
        <pc:graphicFrameChg chg="add del">
          <ac:chgData name="Lieu, Ty" userId="cbc8bec6-bc1d-48ba-bbda-b51b0f6b8454" providerId="ADAL" clId="{B2590300-D3A3-4019-BC33-E4F6E9DB165E}" dt="2021-10-06T13:14:15.734" v="1310" actId="26606"/>
          <ac:graphicFrameMkLst>
            <pc:docMk/>
            <pc:sldMk cId="812820236" sldId="428"/>
            <ac:graphicFrameMk id="34" creationId="{140EBEC3-6D0F-4495-9BB5-2592AA54D8E4}"/>
          </ac:graphicFrameMkLst>
        </pc:graphicFrameChg>
        <pc:graphicFrameChg chg="add del">
          <ac:chgData name="Lieu, Ty" userId="cbc8bec6-bc1d-48ba-bbda-b51b0f6b8454" providerId="ADAL" clId="{B2590300-D3A3-4019-BC33-E4F6E9DB165E}" dt="2021-10-06T13:14:17.987" v="1312" actId="26606"/>
          <ac:graphicFrameMkLst>
            <pc:docMk/>
            <pc:sldMk cId="812820236" sldId="428"/>
            <ac:graphicFrameMk id="40" creationId="{F37C8D72-AB65-459C-8131-A89DB4658918}"/>
          </ac:graphicFrameMkLst>
        </pc:graphicFrameChg>
        <pc:graphicFrameChg chg="add del">
          <ac:chgData name="Lieu, Ty" userId="cbc8bec6-bc1d-48ba-bbda-b51b0f6b8454" providerId="ADAL" clId="{B2590300-D3A3-4019-BC33-E4F6E9DB165E}" dt="2021-10-06T13:14:20.299" v="1314" actId="26606"/>
          <ac:graphicFrameMkLst>
            <pc:docMk/>
            <pc:sldMk cId="812820236" sldId="428"/>
            <ac:graphicFrameMk id="46" creationId="{140EBEC3-6D0F-4495-9BB5-2592AA54D8E4}"/>
          </ac:graphicFrameMkLst>
        </pc:graphicFrameChg>
        <pc:graphicFrameChg chg="add del">
          <ac:chgData name="Lieu, Ty" userId="cbc8bec6-bc1d-48ba-bbda-b51b0f6b8454" providerId="ADAL" clId="{B2590300-D3A3-4019-BC33-E4F6E9DB165E}" dt="2021-10-06T13:14:44.986" v="1316" actId="26606"/>
          <ac:graphicFrameMkLst>
            <pc:docMk/>
            <pc:sldMk cId="812820236" sldId="428"/>
            <ac:graphicFrameMk id="52" creationId="{F37C8D72-AB65-459C-8131-A89DB4658918}"/>
          </ac:graphicFrameMkLst>
        </pc:graphicFrameChg>
        <pc:graphicFrameChg chg="add del">
          <ac:chgData name="Lieu, Ty" userId="cbc8bec6-bc1d-48ba-bbda-b51b0f6b8454" providerId="ADAL" clId="{B2590300-D3A3-4019-BC33-E4F6E9DB165E}" dt="2021-10-06T13:14:53.282" v="1318" actId="26606"/>
          <ac:graphicFrameMkLst>
            <pc:docMk/>
            <pc:sldMk cId="812820236" sldId="428"/>
            <ac:graphicFrameMk id="54" creationId="{86728F7B-474D-4072-B9E7-3D8452BC6827}"/>
          </ac:graphicFrameMkLst>
        </pc:graphicFrameChg>
        <pc:graphicFrameChg chg="add del">
          <ac:chgData name="Lieu, Ty" userId="cbc8bec6-bc1d-48ba-bbda-b51b0f6b8454" providerId="ADAL" clId="{B2590300-D3A3-4019-BC33-E4F6E9DB165E}" dt="2021-10-06T13:14:55.014" v="1320" actId="26606"/>
          <ac:graphicFrameMkLst>
            <pc:docMk/>
            <pc:sldMk cId="812820236" sldId="428"/>
            <ac:graphicFrameMk id="60" creationId="{140EBEC3-6D0F-4495-9BB5-2592AA54D8E4}"/>
          </ac:graphicFrameMkLst>
        </pc:graphicFrameChg>
        <pc:graphicFrameChg chg="add mod">
          <ac:chgData name="Lieu, Ty" userId="cbc8bec6-bc1d-48ba-bbda-b51b0f6b8454" providerId="ADAL" clId="{B2590300-D3A3-4019-BC33-E4F6E9DB165E}" dt="2021-10-06T13:29:57.225" v="1512" actId="207"/>
          <ac:graphicFrameMkLst>
            <pc:docMk/>
            <pc:sldMk cId="812820236" sldId="428"/>
            <ac:graphicFrameMk id="66" creationId="{F37C8D72-AB65-459C-8131-A89DB4658918}"/>
          </ac:graphicFrameMkLst>
        </pc:graphicFrameChg>
        <pc:picChg chg="del">
          <ac:chgData name="Lieu, Ty" userId="cbc8bec6-bc1d-48ba-bbda-b51b0f6b8454" providerId="ADAL" clId="{B2590300-D3A3-4019-BC33-E4F6E9DB165E}" dt="2021-10-06T12:35:30.923" v="862" actId="478"/>
          <ac:picMkLst>
            <pc:docMk/>
            <pc:sldMk cId="812820236" sldId="428"/>
            <ac:picMk id="3" creationId="{B8A27075-F805-4F88-BCE6-7CFBADF773AC}"/>
          </ac:picMkLst>
        </pc:picChg>
      </pc:sldChg>
      <pc:sldChg chg="new del">
        <pc:chgData name="Lieu, Ty" userId="cbc8bec6-bc1d-48ba-bbda-b51b0f6b8454" providerId="ADAL" clId="{B2590300-D3A3-4019-BC33-E4F6E9DB165E}" dt="2021-10-07T14:41:24.251" v="1743" actId="47"/>
        <pc:sldMkLst>
          <pc:docMk/>
          <pc:sldMk cId="2517146668" sldId="438"/>
        </pc:sldMkLst>
      </pc:sldChg>
      <pc:sldChg chg="addSp delSp modSp add mod">
        <pc:chgData name="Lieu, Ty" userId="cbc8bec6-bc1d-48ba-bbda-b51b0f6b8454" providerId="ADAL" clId="{B2590300-D3A3-4019-BC33-E4F6E9DB165E}" dt="2021-10-11T14:42:07.477" v="2787" actId="113"/>
        <pc:sldMkLst>
          <pc:docMk/>
          <pc:sldMk cId="1388144439" sldId="439"/>
        </pc:sldMkLst>
        <pc:spChg chg="mod">
          <ac:chgData name="Lieu, Ty" userId="cbc8bec6-bc1d-48ba-bbda-b51b0f6b8454" providerId="ADAL" clId="{B2590300-D3A3-4019-BC33-E4F6E9DB165E}" dt="2021-10-07T14:42:01.288" v="1756" actId="1076"/>
          <ac:spMkLst>
            <pc:docMk/>
            <pc:sldMk cId="1388144439" sldId="439"/>
            <ac:spMk id="2" creationId="{7B0F2B3A-47C7-4490-9FCB-9A85119C49C8}"/>
          </ac:spMkLst>
        </pc:spChg>
        <pc:spChg chg="mod">
          <ac:chgData name="Lieu, Ty" userId="cbc8bec6-bc1d-48ba-bbda-b51b0f6b8454" providerId="ADAL" clId="{B2590300-D3A3-4019-BC33-E4F6E9DB165E}" dt="2021-10-11T14:42:07.477" v="2787" actId="113"/>
          <ac:spMkLst>
            <pc:docMk/>
            <pc:sldMk cId="1388144439" sldId="439"/>
            <ac:spMk id="3" creationId="{9B2B2A2E-5F44-4610-B41A-7231CB40DC79}"/>
          </ac:spMkLst>
        </pc:spChg>
        <pc:spChg chg="del">
          <ac:chgData name="Lieu, Ty" userId="cbc8bec6-bc1d-48ba-bbda-b51b0f6b8454" providerId="ADAL" clId="{B2590300-D3A3-4019-BC33-E4F6E9DB165E}" dt="2021-10-07T14:42:04.802" v="1757" actId="478"/>
          <ac:spMkLst>
            <pc:docMk/>
            <pc:sldMk cId="1388144439" sldId="439"/>
            <ac:spMk id="9" creationId="{4A617648-A227-4692-AFE9-2CAD4A8142C2}"/>
          </ac:spMkLst>
        </pc:spChg>
        <pc:picChg chg="add mod">
          <ac:chgData name="Lieu, Ty" userId="cbc8bec6-bc1d-48ba-bbda-b51b0f6b8454" providerId="ADAL" clId="{B2590300-D3A3-4019-BC33-E4F6E9DB165E}" dt="2021-10-07T14:46:00.720" v="2105" actId="1076"/>
          <ac:picMkLst>
            <pc:docMk/>
            <pc:sldMk cId="1388144439" sldId="439"/>
            <ac:picMk id="6" creationId="{E5808396-F9F0-4B25-8C72-A71485B4136F}"/>
          </ac:picMkLst>
        </pc:picChg>
      </pc:sldChg>
      <pc:sldChg chg="addSp delSp modSp add mod">
        <pc:chgData name="Lieu, Ty" userId="cbc8bec6-bc1d-48ba-bbda-b51b0f6b8454" providerId="ADAL" clId="{B2590300-D3A3-4019-BC33-E4F6E9DB165E}" dt="2021-10-07T14:53:33.194" v="2414" actId="1076"/>
        <pc:sldMkLst>
          <pc:docMk/>
          <pc:sldMk cId="300280387" sldId="440"/>
        </pc:sldMkLst>
        <pc:spChg chg="mod">
          <ac:chgData name="Lieu, Ty" userId="cbc8bec6-bc1d-48ba-bbda-b51b0f6b8454" providerId="ADAL" clId="{B2590300-D3A3-4019-BC33-E4F6E9DB165E}" dt="2021-10-07T14:50:02.305" v="2122" actId="6549"/>
          <ac:spMkLst>
            <pc:docMk/>
            <pc:sldMk cId="300280387" sldId="440"/>
            <ac:spMk id="2" creationId="{7B0F2B3A-47C7-4490-9FCB-9A85119C49C8}"/>
          </ac:spMkLst>
        </pc:spChg>
        <pc:spChg chg="mod">
          <ac:chgData name="Lieu, Ty" userId="cbc8bec6-bc1d-48ba-bbda-b51b0f6b8454" providerId="ADAL" clId="{B2590300-D3A3-4019-BC33-E4F6E9DB165E}" dt="2021-10-07T14:53:21.489" v="2411" actId="20577"/>
          <ac:spMkLst>
            <pc:docMk/>
            <pc:sldMk cId="300280387" sldId="440"/>
            <ac:spMk id="3" creationId="{9B2B2A2E-5F44-4610-B41A-7231CB40DC79}"/>
          </ac:spMkLst>
        </pc:spChg>
        <pc:picChg chg="del">
          <ac:chgData name="Lieu, Ty" userId="cbc8bec6-bc1d-48ba-bbda-b51b0f6b8454" providerId="ADAL" clId="{B2590300-D3A3-4019-BC33-E4F6E9DB165E}" dt="2021-10-07T14:53:26.539" v="2412" actId="21"/>
          <ac:picMkLst>
            <pc:docMk/>
            <pc:sldMk cId="300280387" sldId="440"/>
            <ac:picMk id="5" creationId="{D6FFD124-6CFD-4F1C-AA74-11F91C57EAFB}"/>
          </ac:picMkLst>
        </pc:picChg>
        <pc:picChg chg="del">
          <ac:chgData name="Lieu, Ty" userId="cbc8bec6-bc1d-48ba-bbda-b51b0f6b8454" providerId="ADAL" clId="{B2590300-D3A3-4019-BC33-E4F6E9DB165E}" dt="2021-10-07T14:53:11.005" v="2398" actId="478"/>
          <ac:picMkLst>
            <pc:docMk/>
            <pc:sldMk cId="300280387" sldId="440"/>
            <ac:picMk id="6" creationId="{E5808396-F9F0-4B25-8C72-A71485B4136F}"/>
          </ac:picMkLst>
        </pc:picChg>
        <pc:picChg chg="add mod">
          <ac:chgData name="Lieu, Ty" userId="cbc8bec6-bc1d-48ba-bbda-b51b0f6b8454" providerId="ADAL" clId="{B2590300-D3A3-4019-BC33-E4F6E9DB165E}" dt="2021-10-07T14:53:33.194" v="2414" actId="1076"/>
          <ac:picMkLst>
            <pc:docMk/>
            <pc:sldMk cId="300280387" sldId="440"/>
            <ac:picMk id="7" creationId="{91E5BBD1-0430-4410-B26F-48C24DCDFDBE}"/>
          </ac:picMkLst>
        </pc:picChg>
      </pc:sldChg>
      <pc:sldChg chg="modSp add del mod">
        <pc:chgData name="Lieu, Ty" userId="cbc8bec6-bc1d-48ba-bbda-b51b0f6b8454" providerId="ADAL" clId="{B2590300-D3A3-4019-BC33-E4F6E9DB165E}" dt="2021-10-07T14:56:19.300" v="2421" actId="47"/>
        <pc:sldMkLst>
          <pc:docMk/>
          <pc:sldMk cId="1697495780" sldId="441"/>
        </pc:sldMkLst>
        <pc:spChg chg="mod">
          <ac:chgData name="Lieu, Ty" userId="cbc8bec6-bc1d-48ba-bbda-b51b0f6b8454" providerId="ADAL" clId="{B2590300-D3A3-4019-BC33-E4F6E9DB165E}" dt="2021-10-07T14:55:33.300" v="2419" actId="20577"/>
          <ac:spMkLst>
            <pc:docMk/>
            <pc:sldMk cId="1697495780" sldId="441"/>
            <ac:spMk id="2" creationId="{7B0F2B3A-47C7-4490-9FCB-9A85119C49C8}"/>
          </ac:spMkLst>
        </pc:spChg>
      </pc:sldChg>
      <pc:sldChg chg="addSp delSp modSp add mod">
        <pc:chgData name="Lieu, Ty" userId="cbc8bec6-bc1d-48ba-bbda-b51b0f6b8454" providerId="ADAL" clId="{B2590300-D3A3-4019-BC33-E4F6E9DB165E}" dt="2021-10-07T15:14:23.105" v="2769" actId="1076"/>
        <pc:sldMkLst>
          <pc:docMk/>
          <pc:sldMk cId="2772749191" sldId="442"/>
        </pc:sldMkLst>
        <pc:spChg chg="mod">
          <ac:chgData name="Lieu, Ty" userId="cbc8bec6-bc1d-48ba-bbda-b51b0f6b8454" providerId="ADAL" clId="{B2590300-D3A3-4019-BC33-E4F6E9DB165E}" dt="2021-10-07T14:56:25.755" v="2424" actId="6549"/>
          <ac:spMkLst>
            <pc:docMk/>
            <pc:sldMk cId="2772749191" sldId="442"/>
            <ac:spMk id="2" creationId="{7B0F2B3A-47C7-4490-9FCB-9A85119C49C8}"/>
          </ac:spMkLst>
        </pc:spChg>
        <pc:spChg chg="mod">
          <ac:chgData name="Lieu, Ty" userId="cbc8bec6-bc1d-48ba-bbda-b51b0f6b8454" providerId="ADAL" clId="{B2590300-D3A3-4019-BC33-E4F6E9DB165E}" dt="2021-10-07T15:13:54.345" v="2762" actId="6549"/>
          <ac:spMkLst>
            <pc:docMk/>
            <pc:sldMk cId="2772749191" sldId="442"/>
            <ac:spMk id="3" creationId="{9B2B2A2E-5F44-4610-B41A-7231CB40DC79}"/>
          </ac:spMkLst>
        </pc:spChg>
        <pc:picChg chg="del">
          <ac:chgData name="Lieu, Ty" userId="cbc8bec6-bc1d-48ba-bbda-b51b0f6b8454" providerId="ADAL" clId="{B2590300-D3A3-4019-BC33-E4F6E9DB165E}" dt="2021-10-07T14:57:04.631" v="2429" actId="21"/>
          <ac:picMkLst>
            <pc:docMk/>
            <pc:sldMk cId="2772749191" sldId="442"/>
            <ac:picMk id="5" creationId="{D6FFD124-6CFD-4F1C-AA74-11F91C57EAFB}"/>
          </ac:picMkLst>
        </pc:picChg>
        <pc:picChg chg="mod">
          <ac:chgData name="Lieu, Ty" userId="cbc8bec6-bc1d-48ba-bbda-b51b0f6b8454" providerId="ADAL" clId="{B2590300-D3A3-4019-BC33-E4F6E9DB165E}" dt="2021-10-07T15:14:07.070" v="2763" actId="1076"/>
          <ac:picMkLst>
            <pc:docMk/>
            <pc:sldMk cId="2772749191" sldId="442"/>
            <ac:picMk id="6" creationId="{E5808396-F9F0-4B25-8C72-A71485B4136F}"/>
          </ac:picMkLst>
        </pc:picChg>
        <pc:picChg chg="add mod">
          <ac:chgData name="Lieu, Ty" userId="cbc8bec6-bc1d-48ba-bbda-b51b0f6b8454" providerId="ADAL" clId="{B2590300-D3A3-4019-BC33-E4F6E9DB165E}" dt="2021-10-07T15:14:23.105" v="2769" actId="1076"/>
          <ac:picMkLst>
            <pc:docMk/>
            <pc:sldMk cId="2772749191" sldId="442"/>
            <ac:picMk id="7" creationId="{ACB3898E-F671-4037-92A6-3742A94E4023}"/>
          </ac:picMkLst>
        </pc:picChg>
        <pc:picChg chg="add mod">
          <ac:chgData name="Lieu, Ty" userId="cbc8bec6-bc1d-48ba-bbda-b51b0f6b8454" providerId="ADAL" clId="{B2590300-D3A3-4019-BC33-E4F6E9DB165E}" dt="2021-10-07T15:14:18.743" v="2768" actId="1076"/>
          <ac:picMkLst>
            <pc:docMk/>
            <pc:sldMk cId="2772749191" sldId="442"/>
            <ac:picMk id="8" creationId="{D81EF2C5-3A8E-4EC4-AB8B-38041487534F}"/>
          </ac:picMkLst>
        </pc:picChg>
        <pc:picChg chg="add mod">
          <ac:chgData name="Lieu, Ty" userId="cbc8bec6-bc1d-48ba-bbda-b51b0f6b8454" providerId="ADAL" clId="{B2590300-D3A3-4019-BC33-E4F6E9DB165E}" dt="2021-10-07T15:14:13.985" v="2767" actId="1076"/>
          <ac:picMkLst>
            <pc:docMk/>
            <pc:sldMk cId="2772749191" sldId="442"/>
            <ac:picMk id="9" creationId="{6BE77BB4-590B-4DF6-BE20-C574B15BE719}"/>
          </ac:picMkLst>
        </pc:picChg>
      </pc:sldChg>
      <pc:sldChg chg="delSp modSp add mod modShow">
        <pc:chgData name="Lieu, Ty" userId="cbc8bec6-bc1d-48ba-bbda-b51b0f6b8454" providerId="ADAL" clId="{B2590300-D3A3-4019-BC33-E4F6E9DB165E}" dt="2021-10-11T14:50:47.014" v="2857" actId="729"/>
        <pc:sldMkLst>
          <pc:docMk/>
          <pc:sldMk cId="2948195004" sldId="443"/>
        </pc:sldMkLst>
        <pc:spChg chg="mod">
          <ac:chgData name="Lieu, Ty" userId="cbc8bec6-bc1d-48ba-bbda-b51b0f6b8454" providerId="ADAL" clId="{B2590300-D3A3-4019-BC33-E4F6E9DB165E}" dt="2021-10-11T14:50:44.165" v="2856" actId="113"/>
          <ac:spMkLst>
            <pc:docMk/>
            <pc:sldMk cId="2948195004" sldId="443"/>
            <ac:spMk id="3" creationId="{9B2B2A2E-5F44-4610-B41A-7231CB40DC79}"/>
          </ac:spMkLst>
        </pc:spChg>
        <pc:picChg chg="del">
          <ac:chgData name="Lieu, Ty" userId="cbc8bec6-bc1d-48ba-bbda-b51b0f6b8454" providerId="ADAL" clId="{B2590300-D3A3-4019-BC33-E4F6E9DB165E}" dt="2021-10-11T14:45:06.904" v="2815" actId="478"/>
          <ac:picMkLst>
            <pc:docMk/>
            <pc:sldMk cId="2948195004" sldId="443"/>
            <ac:picMk id="6" creationId="{E5808396-F9F0-4B25-8C72-A71485B4136F}"/>
          </ac:picMkLst>
        </pc:picChg>
        <pc:picChg chg="mod">
          <ac:chgData name="Lieu, Ty" userId="cbc8bec6-bc1d-48ba-bbda-b51b0f6b8454" providerId="ADAL" clId="{B2590300-D3A3-4019-BC33-E4F6E9DB165E}" dt="2021-10-11T14:50:38.349" v="2854" actId="1076"/>
          <ac:picMkLst>
            <pc:docMk/>
            <pc:sldMk cId="2948195004" sldId="443"/>
            <ac:picMk id="7" creationId="{ACB3898E-F671-4037-92A6-3742A94E4023}"/>
          </ac:picMkLst>
        </pc:picChg>
        <pc:picChg chg="del">
          <ac:chgData name="Lieu, Ty" userId="cbc8bec6-bc1d-48ba-bbda-b51b0f6b8454" providerId="ADAL" clId="{B2590300-D3A3-4019-BC33-E4F6E9DB165E}" dt="2021-10-11T14:45:09.733" v="2817" actId="478"/>
          <ac:picMkLst>
            <pc:docMk/>
            <pc:sldMk cId="2948195004" sldId="443"/>
            <ac:picMk id="8" creationId="{D81EF2C5-3A8E-4EC4-AB8B-38041487534F}"/>
          </ac:picMkLst>
        </pc:picChg>
        <pc:picChg chg="del">
          <ac:chgData name="Lieu, Ty" userId="cbc8bec6-bc1d-48ba-bbda-b51b0f6b8454" providerId="ADAL" clId="{B2590300-D3A3-4019-BC33-E4F6E9DB165E}" dt="2021-10-11T14:45:08.402" v="2816" actId="478"/>
          <ac:picMkLst>
            <pc:docMk/>
            <pc:sldMk cId="2948195004" sldId="443"/>
            <ac:picMk id="9" creationId="{6BE77BB4-590B-4DF6-BE20-C574B15BE719}"/>
          </ac:picMkLst>
        </pc:picChg>
      </pc:sldChg>
    </pc:docChg>
  </pc:docChgLst>
  <pc:docChgLst>
    <pc:chgData name="Marval, Charlie" userId="14b4a1e6-1172-4001-8cad-1a4cf355bfbd" providerId="ADAL" clId="{6E4B2397-0EA6-454D-9039-6CB397A6A98E}"/>
    <pc:docChg chg="undo custSel addSld delSld modSld sldOrd modSection">
      <pc:chgData name="Marval, Charlie" userId="14b4a1e6-1172-4001-8cad-1a4cf355bfbd" providerId="ADAL" clId="{6E4B2397-0EA6-454D-9039-6CB397A6A98E}" dt="2021-11-08T15:58:17.517" v="1834"/>
      <pc:docMkLst>
        <pc:docMk/>
      </pc:docMkLst>
      <pc:sldChg chg="modSp">
        <pc:chgData name="Marval, Charlie" userId="14b4a1e6-1172-4001-8cad-1a4cf355bfbd" providerId="ADAL" clId="{6E4B2397-0EA6-454D-9039-6CB397A6A98E}" dt="2021-10-26T15:13:49.718" v="771"/>
        <pc:sldMkLst>
          <pc:docMk/>
          <pc:sldMk cId="3816155928" sldId="257"/>
        </pc:sldMkLst>
        <pc:spChg chg="mod">
          <ac:chgData name="Marval, Charlie" userId="14b4a1e6-1172-4001-8cad-1a4cf355bfbd" providerId="ADAL" clId="{6E4B2397-0EA6-454D-9039-6CB397A6A98E}" dt="2021-10-26T15:13:49.718" v="771"/>
          <ac:spMkLst>
            <pc:docMk/>
            <pc:sldMk cId="3816155928" sldId="257"/>
            <ac:spMk id="3" creationId="{8F06BD7A-4078-40B6-BEAF-ACCA835EA742}"/>
          </ac:spMkLst>
        </pc:spChg>
      </pc:sldChg>
      <pc:sldChg chg="modSp">
        <pc:chgData name="Marval, Charlie" userId="14b4a1e6-1172-4001-8cad-1a4cf355bfbd" providerId="ADAL" clId="{6E4B2397-0EA6-454D-9039-6CB397A6A98E}" dt="2021-10-26T15:13:49.718" v="771"/>
        <pc:sldMkLst>
          <pc:docMk/>
          <pc:sldMk cId="3026574202" sldId="261"/>
        </pc:sldMkLst>
        <pc:spChg chg="mod">
          <ac:chgData name="Marval, Charlie" userId="14b4a1e6-1172-4001-8cad-1a4cf355bfbd" providerId="ADAL" clId="{6E4B2397-0EA6-454D-9039-6CB397A6A98E}" dt="2021-10-26T15:13:49.718" v="771"/>
          <ac:spMkLst>
            <pc:docMk/>
            <pc:sldMk cId="3026574202" sldId="261"/>
            <ac:spMk id="3" creationId="{F51F44F7-60E0-4937-AAFB-DA6DBF42D668}"/>
          </ac:spMkLst>
        </pc:spChg>
        <pc:spChg chg="mod">
          <ac:chgData name="Marval, Charlie" userId="14b4a1e6-1172-4001-8cad-1a4cf355bfbd" providerId="ADAL" clId="{6E4B2397-0EA6-454D-9039-6CB397A6A98E}" dt="2021-10-26T15:13:49.718" v="771"/>
          <ac:spMkLst>
            <pc:docMk/>
            <pc:sldMk cId="3026574202" sldId="261"/>
            <ac:spMk id="7" creationId="{1282F39E-4B2D-4145-B10D-F440491D21E4}"/>
          </ac:spMkLst>
        </pc:spChg>
      </pc:sldChg>
      <pc:sldChg chg="modSp">
        <pc:chgData name="Marval, Charlie" userId="14b4a1e6-1172-4001-8cad-1a4cf355bfbd" providerId="ADAL" clId="{6E4B2397-0EA6-454D-9039-6CB397A6A98E}" dt="2021-10-26T15:13:49.718" v="771"/>
        <pc:sldMkLst>
          <pc:docMk/>
          <pc:sldMk cId="2780409177" sldId="262"/>
        </pc:sldMkLst>
        <pc:spChg chg="mod">
          <ac:chgData name="Marval, Charlie" userId="14b4a1e6-1172-4001-8cad-1a4cf355bfbd" providerId="ADAL" clId="{6E4B2397-0EA6-454D-9039-6CB397A6A98E}" dt="2021-10-26T15:13:49.718" v="771"/>
          <ac:spMkLst>
            <pc:docMk/>
            <pc:sldMk cId="2780409177" sldId="262"/>
            <ac:spMk id="3" creationId="{592009FB-2E14-44BD-9866-F0ABD35F2884}"/>
          </ac:spMkLst>
        </pc:spChg>
      </pc:sldChg>
      <pc:sldChg chg="modSp">
        <pc:chgData name="Marval, Charlie" userId="14b4a1e6-1172-4001-8cad-1a4cf355bfbd" providerId="ADAL" clId="{6E4B2397-0EA6-454D-9039-6CB397A6A98E}" dt="2021-10-26T15:13:49.718" v="771"/>
        <pc:sldMkLst>
          <pc:docMk/>
          <pc:sldMk cId="897004074" sldId="263"/>
        </pc:sldMkLst>
        <pc:spChg chg="mod">
          <ac:chgData name="Marval, Charlie" userId="14b4a1e6-1172-4001-8cad-1a4cf355bfbd" providerId="ADAL" clId="{6E4B2397-0EA6-454D-9039-6CB397A6A98E}" dt="2021-10-26T15:13:49.718" v="771"/>
          <ac:spMkLst>
            <pc:docMk/>
            <pc:sldMk cId="897004074" sldId="263"/>
            <ac:spMk id="6" creationId="{5709D622-1A1D-4866-B17C-E55D4C5E78F6}"/>
          </ac:spMkLst>
        </pc:spChg>
      </pc:sldChg>
      <pc:sldChg chg="modSp">
        <pc:chgData name="Marval, Charlie" userId="14b4a1e6-1172-4001-8cad-1a4cf355bfbd" providerId="ADAL" clId="{6E4B2397-0EA6-454D-9039-6CB397A6A98E}" dt="2021-10-26T15:13:49.718" v="771"/>
        <pc:sldMkLst>
          <pc:docMk/>
          <pc:sldMk cId="2663582415" sldId="264"/>
        </pc:sldMkLst>
        <pc:spChg chg="mod">
          <ac:chgData name="Marval, Charlie" userId="14b4a1e6-1172-4001-8cad-1a4cf355bfbd" providerId="ADAL" clId="{6E4B2397-0EA6-454D-9039-6CB397A6A98E}" dt="2021-10-26T15:13:49.718" v="771"/>
          <ac:spMkLst>
            <pc:docMk/>
            <pc:sldMk cId="2663582415" sldId="264"/>
            <ac:spMk id="3" creationId="{3F7B1B2A-0CC3-4825-B830-A048EB262453}"/>
          </ac:spMkLst>
        </pc:spChg>
      </pc:sldChg>
      <pc:sldChg chg="modSp">
        <pc:chgData name="Marval, Charlie" userId="14b4a1e6-1172-4001-8cad-1a4cf355bfbd" providerId="ADAL" clId="{6E4B2397-0EA6-454D-9039-6CB397A6A98E}" dt="2021-10-26T15:13:49.718" v="771"/>
        <pc:sldMkLst>
          <pc:docMk/>
          <pc:sldMk cId="1269827444" sldId="265"/>
        </pc:sldMkLst>
        <pc:spChg chg="mod">
          <ac:chgData name="Marval, Charlie" userId="14b4a1e6-1172-4001-8cad-1a4cf355bfbd" providerId="ADAL" clId="{6E4B2397-0EA6-454D-9039-6CB397A6A98E}" dt="2021-10-26T15:13:49.718" v="771"/>
          <ac:spMkLst>
            <pc:docMk/>
            <pc:sldMk cId="1269827444" sldId="265"/>
            <ac:spMk id="3" creationId="{C7F7A65A-A621-4D77-94F0-5908D7689F07}"/>
          </ac:spMkLst>
        </pc:spChg>
      </pc:sldChg>
      <pc:sldChg chg="modSp">
        <pc:chgData name="Marval, Charlie" userId="14b4a1e6-1172-4001-8cad-1a4cf355bfbd" providerId="ADAL" clId="{6E4B2397-0EA6-454D-9039-6CB397A6A98E}" dt="2021-10-26T15:13:49.718" v="771"/>
        <pc:sldMkLst>
          <pc:docMk/>
          <pc:sldMk cId="2622394469" sldId="266"/>
        </pc:sldMkLst>
        <pc:spChg chg="mod">
          <ac:chgData name="Marval, Charlie" userId="14b4a1e6-1172-4001-8cad-1a4cf355bfbd" providerId="ADAL" clId="{6E4B2397-0EA6-454D-9039-6CB397A6A98E}" dt="2021-10-26T15:13:49.718" v="771"/>
          <ac:spMkLst>
            <pc:docMk/>
            <pc:sldMk cId="2622394469" sldId="266"/>
            <ac:spMk id="18" creationId="{F9E0A5A3-24CC-4EDD-A87F-C682F2CF6B38}"/>
          </ac:spMkLst>
        </pc:spChg>
      </pc:sldChg>
      <pc:sldChg chg="modSp">
        <pc:chgData name="Marval, Charlie" userId="14b4a1e6-1172-4001-8cad-1a4cf355bfbd" providerId="ADAL" clId="{6E4B2397-0EA6-454D-9039-6CB397A6A98E}" dt="2021-10-26T15:13:49.718" v="771"/>
        <pc:sldMkLst>
          <pc:docMk/>
          <pc:sldMk cId="3591691784" sldId="267"/>
        </pc:sldMkLst>
        <pc:spChg chg="mod">
          <ac:chgData name="Marval, Charlie" userId="14b4a1e6-1172-4001-8cad-1a4cf355bfbd" providerId="ADAL" clId="{6E4B2397-0EA6-454D-9039-6CB397A6A98E}" dt="2021-10-26T15:13:49.718" v="771"/>
          <ac:spMkLst>
            <pc:docMk/>
            <pc:sldMk cId="3591691784" sldId="267"/>
            <ac:spMk id="2" creationId="{18EA40D7-4569-4EBD-9339-EAFD694AE22E}"/>
          </ac:spMkLst>
        </pc:spChg>
        <pc:spChg chg="mod">
          <ac:chgData name="Marval, Charlie" userId="14b4a1e6-1172-4001-8cad-1a4cf355bfbd" providerId="ADAL" clId="{6E4B2397-0EA6-454D-9039-6CB397A6A98E}" dt="2021-10-26T15:13:49.718" v="771"/>
          <ac:spMkLst>
            <pc:docMk/>
            <pc:sldMk cId="3591691784" sldId="267"/>
            <ac:spMk id="3" creationId="{F61956D7-5957-4E23-B474-F5720011FB9D}"/>
          </ac:spMkLst>
        </pc:spChg>
      </pc:sldChg>
      <pc:sldChg chg="modSp">
        <pc:chgData name="Marval, Charlie" userId="14b4a1e6-1172-4001-8cad-1a4cf355bfbd" providerId="ADAL" clId="{6E4B2397-0EA6-454D-9039-6CB397A6A98E}" dt="2021-10-26T15:13:49.718" v="771"/>
        <pc:sldMkLst>
          <pc:docMk/>
          <pc:sldMk cId="3284392529" sldId="268"/>
        </pc:sldMkLst>
        <pc:spChg chg="mod">
          <ac:chgData name="Marval, Charlie" userId="14b4a1e6-1172-4001-8cad-1a4cf355bfbd" providerId="ADAL" clId="{6E4B2397-0EA6-454D-9039-6CB397A6A98E}" dt="2021-10-26T15:13:49.718" v="771"/>
          <ac:spMkLst>
            <pc:docMk/>
            <pc:sldMk cId="3284392529" sldId="268"/>
            <ac:spMk id="2" creationId="{836DB382-0B30-4B69-91CE-E25AC304D76F}"/>
          </ac:spMkLst>
        </pc:spChg>
        <pc:spChg chg="mod">
          <ac:chgData name="Marval, Charlie" userId="14b4a1e6-1172-4001-8cad-1a4cf355bfbd" providerId="ADAL" clId="{6E4B2397-0EA6-454D-9039-6CB397A6A98E}" dt="2021-10-26T15:13:49.718" v="771"/>
          <ac:spMkLst>
            <pc:docMk/>
            <pc:sldMk cId="3284392529" sldId="268"/>
            <ac:spMk id="3" creationId="{E73968D7-8BE4-4E61-A2B3-1A9F4DDB25AE}"/>
          </ac:spMkLst>
        </pc:spChg>
      </pc:sldChg>
      <pc:sldChg chg="modSp">
        <pc:chgData name="Marval, Charlie" userId="14b4a1e6-1172-4001-8cad-1a4cf355bfbd" providerId="ADAL" clId="{6E4B2397-0EA6-454D-9039-6CB397A6A98E}" dt="2021-10-26T15:13:49.718" v="771"/>
        <pc:sldMkLst>
          <pc:docMk/>
          <pc:sldMk cId="2323905635" sldId="270"/>
        </pc:sldMkLst>
        <pc:spChg chg="mod">
          <ac:chgData name="Marval, Charlie" userId="14b4a1e6-1172-4001-8cad-1a4cf355bfbd" providerId="ADAL" clId="{6E4B2397-0EA6-454D-9039-6CB397A6A98E}" dt="2021-10-26T15:13:49.718" v="771"/>
          <ac:spMkLst>
            <pc:docMk/>
            <pc:sldMk cId="2323905635" sldId="270"/>
            <ac:spMk id="2" creationId="{FC7CC9A2-B765-4DCC-8149-BED82F36EDE5}"/>
          </ac:spMkLst>
        </pc:spChg>
        <pc:spChg chg="mod">
          <ac:chgData name="Marval, Charlie" userId="14b4a1e6-1172-4001-8cad-1a4cf355bfbd" providerId="ADAL" clId="{6E4B2397-0EA6-454D-9039-6CB397A6A98E}" dt="2021-10-26T15:13:49.718" v="771"/>
          <ac:spMkLst>
            <pc:docMk/>
            <pc:sldMk cId="2323905635" sldId="270"/>
            <ac:spMk id="3" creationId="{031E7D57-442A-4ACC-9D07-C4A3F18559ED}"/>
          </ac:spMkLst>
        </pc:spChg>
      </pc:sldChg>
      <pc:sldChg chg="modSp">
        <pc:chgData name="Marval, Charlie" userId="14b4a1e6-1172-4001-8cad-1a4cf355bfbd" providerId="ADAL" clId="{6E4B2397-0EA6-454D-9039-6CB397A6A98E}" dt="2021-10-26T15:13:49.718" v="771"/>
        <pc:sldMkLst>
          <pc:docMk/>
          <pc:sldMk cId="4287554554" sldId="272"/>
        </pc:sldMkLst>
        <pc:spChg chg="mod">
          <ac:chgData name="Marval, Charlie" userId="14b4a1e6-1172-4001-8cad-1a4cf355bfbd" providerId="ADAL" clId="{6E4B2397-0EA6-454D-9039-6CB397A6A98E}" dt="2021-10-26T15:13:49.718" v="771"/>
          <ac:spMkLst>
            <pc:docMk/>
            <pc:sldMk cId="4287554554" sldId="272"/>
            <ac:spMk id="2" creationId="{485DC578-AA52-4C85-A797-B7A64928F2B4}"/>
          </ac:spMkLst>
        </pc:spChg>
        <pc:spChg chg="mod">
          <ac:chgData name="Marval, Charlie" userId="14b4a1e6-1172-4001-8cad-1a4cf355bfbd" providerId="ADAL" clId="{6E4B2397-0EA6-454D-9039-6CB397A6A98E}" dt="2021-10-26T15:13:49.718" v="771"/>
          <ac:spMkLst>
            <pc:docMk/>
            <pc:sldMk cId="4287554554" sldId="272"/>
            <ac:spMk id="3" creationId="{0AACE501-83E0-47BE-BF56-249B2B5DDFE8}"/>
          </ac:spMkLst>
        </pc:spChg>
      </pc:sldChg>
      <pc:sldChg chg="modSp">
        <pc:chgData name="Marval, Charlie" userId="14b4a1e6-1172-4001-8cad-1a4cf355bfbd" providerId="ADAL" clId="{6E4B2397-0EA6-454D-9039-6CB397A6A98E}" dt="2021-10-26T15:13:49.718" v="771"/>
        <pc:sldMkLst>
          <pc:docMk/>
          <pc:sldMk cId="2069388707" sldId="273"/>
        </pc:sldMkLst>
        <pc:spChg chg="mod">
          <ac:chgData name="Marval, Charlie" userId="14b4a1e6-1172-4001-8cad-1a4cf355bfbd" providerId="ADAL" clId="{6E4B2397-0EA6-454D-9039-6CB397A6A98E}" dt="2021-10-26T15:13:49.718" v="771"/>
          <ac:spMkLst>
            <pc:docMk/>
            <pc:sldMk cId="2069388707" sldId="273"/>
            <ac:spMk id="2" creationId="{5DE2B457-0C05-48DA-86B5-EF257986282D}"/>
          </ac:spMkLst>
        </pc:spChg>
        <pc:spChg chg="mod">
          <ac:chgData name="Marval, Charlie" userId="14b4a1e6-1172-4001-8cad-1a4cf355bfbd" providerId="ADAL" clId="{6E4B2397-0EA6-454D-9039-6CB397A6A98E}" dt="2021-10-26T15:13:49.718" v="771"/>
          <ac:spMkLst>
            <pc:docMk/>
            <pc:sldMk cId="2069388707" sldId="273"/>
            <ac:spMk id="3" creationId="{6D3DEA0D-FE92-4C27-8883-373C52C2F80B}"/>
          </ac:spMkLst>
        </pc:spChg>
      </pc:sldChg>
      <pc:sldChg chg="addSp delSp delDesignElem">
        <pc:chgData name="Marval, Charlie" userId="14b4a1e6-1172-4001-8cad-1a4cf355bfbd" providerId="ADAL" clId="{6E4B2397-0EA6-454D-9039-6CB397A6A98E}" dt="2021-10-26T15:13:49.718" v="771"/>
        <pc:sldMkLst>
          <pc:docMk/>
          <pc:sldMk cId="1054178496" sldId="303"/>
        </pc:sldMkLst>
        <pc:spChg chg="add del">
          <ac:chgData name="Marval, Charlie" userId="14b4a1e6-1172-4001-8cad-1a4cf355bfbd" providerId="ADAL" clId="{6E4B2397-0EA6-454D-9039-6CB397A6A98E}" dt="2021-10-26T15:13:49.718" v="771"/>
          <ac:spMkLst>
            <pc:docMk/>
            <pc:sldMk cId="1054178496" sldId="303"/>
            <ac:spMk id="8" creationId="{655AE6B0-AC9E-4167-806F-E9DB135FC46B}"/>
          </ac:spMkLst>
        </pc:spChg>
        <pc:spChg chg="add del">
          <ac:chgData name="Marval, Charlie" userId="14b4a1e6-1172-4001-8cad-1a4cf355bfbd" providerId="ADAL" clId="{6E4B2397-0EA6-454D-9039-6CB397A6A98E}" dt="2021-10-26T15:13:49.718" v="771"/>
          <ac:spMkLst>
            <pc:docMk/>
            <pc:sldMk cId="1054178496" sldId="303"/>
            <ac:spMk id="21" creationId="{87BD1F4E-A66D-4C06-86DA-8D56CA7A3B41}"/>
          </ac:spMkLst>
        </pc:spChg>
        <pc:grpChg chg="add del">
          <ac:chgData name="Marval, Charlie" userId="14b4a1e6-1172-4001-8cad-1a4cf355bfbd" providerId="ADAL" clId="{6E4B2397-0EA6-454D-9039-6CB397A6A98E}" dt="2021-10-26T15:13:49.718" v="771"/>
          <ac:grpSpMkLst>
            <pc:docMk/>
            <pc:sldMk cId="1054178496" sldId="303"/>
            <ac:grpSpMk id="10" creationId="{3523416A-383B-4FDC-B4C9-D8EDDFE9C043}"/>
          </ac:grpSpMkLst>
        </pc:grpChg>
      </pc:sldChg>
      <pc:sldChg chg="modSp">
        <pc:chgData name="Marval, Charlie" userId="14b4a1e6-1172-4001-8cad-1a4cf355bfbd" providerId="ADAL" clId="{6E4B2397-0EA6-454D-9039-6CB397A6A98E}" dt="2021-10-26T15:13:49.718" v="771"/>
        <pc:sldMkLst>
          <pc:docMk/>
          <pc:sldMk cId="2793431255" sldId="310"/>
        </pc:sldMkLst>
        <pc:spChg chg="mod">
          <ac:chgData name="Marval, Charlie" userId="14b4a1e6-1172-4001-8cad-1a4cf355bfbd" providerId="ADAL" clId="{6E4B2397-0EA6-454D-9039-6CB397A6A98E}" dt="2021-10-26T15:13:49.718" v="771"/>
          <ac:spMkLst>
            <pc:docMk/>
            <pc:sldMk cId="2793431255" sldId="310"/>
            <ac:spMk id="2" creationId="{7B0F2B3A-47C7-4490-9FCB-9A85119C49C8}"/>
          </ac:spMkLst>
        </pc:spChg>
        <pc:spChg chg="mod">
          <ac:chgData name="Marval, Charlie" userId="14b4a1e6-1172-4001-8cad-1a4cf355bfbd" providerId="ADAL" clId="{6E4B2397-0EA6-454D-9039-6CB397A6A98E}" dt="2021-10-26T15:13:49.718" v="771"/>
          <ac:spMkLst>
            <pc:docMk/>
            <pc:sldMk cId="2793431255" sldId="310"/>
            <ac:spMk id="3" creationId="{9B2B2A2E-5F44-4610-B41A-7231CB40DC79}"/>
          </ac:spMkLst>
        </pc:spChg>
      </pc:sldChg>
      <pc:sldChg chg="modSp">
        <pc:chgData name="Marval, Charlie" userId="14b4a1e6-1172-4001-8cad-1a4cf355bfbd" providerId="ADAL" clId="{6E4B2397-0EA6-454D-9039-6CB397A6A98E}" dt="2021-10-26T15:13:49.718" v="771"/>
        <pc:sldMkLst>
          <pc:docMk/>
          <pc:sldMk cId="885419368" sldId="312"/>
        </pc:sldMkLst>
        <pc:spChg chg="mod">
          <ac:chgData name="Marval, Charlie" userId="14b4a1e6-1172-4001-8cad-1a4cf355bfbd" providerId="ADAL" clId="{6E4B2397-0EA6-454D-9039-6CB397A6A98E}" dt="2021-10-26T15:13:49.718" v="771"/>
          <ac:spMkLst>
            <pc:docMk/>
            <pc:sldMk cId="885419368" sldId="312"/>
            <ac:spMk id="3" creationId="{4ABA9D47-7A14-4558-9A5B-1F9C12234E86}"/>
          </ac:spMkLst>
        </pc:spChg>
      </pc:sldChg>
      <pc:sldChg chg="modSp">
        <pc:chgData name="Marval, Charlie" userId="14b4a1e6-1172-4001-8cad-1a4cf355bfbd" providerId="ADAL" clId="{6E4B2397-0EA6-454D-9039-6CB397A6A98E}" dt="2021-10-26T15:13:49.718" v="771"/>
        <pc:sldMkLst>
          <pc:docMk/>
          <pc:sldMk cId="735298814" sldId="313"/>
        </pc:sldMkLst>
        <pc:spChg chg="mod">
          <ac:chgData name="Marval, Charlie" userId="14b4a1e6-1172-4001-8cad-1a4cf355bfbd" providerId="ADAL" clId="{6E4B2397-0EA6-454D-9039-6CB397A6A98E}" dt="2021-10-26T15:13:49.718" v="771"/>
          <ac:spMkLst>
            <pc:docMk/>
            <pc:sldMk cId="735298814" sldId="313"/>
            <ac:spMk id="3" creationId="{4ABA9D47-7A14-4558-9A5B-1F9C12234E86}"/>
          </ac:spMkLst>
        </pc:spChg>
      </pc:sldChg>
      <pc:sldChg chg="modSp">
        <pc:chgData name="Marval, Charlie" userId="14b4a1e6-1172-4001-8cad-1a4cf355bfbd" providerId="ADAL" clId="{6E4B2397-0EA6-454D-9039-6CB397A6A98E}" dt="2021-10-26T15:13:49.718" v="771"/>
        <pc:sldMkLst>
          <pc:docMk/>
          <pc:sldMk cId="3785477794" sldId="316"/>
        </pc:sldMkLst>
        <pc:spChg chg="mod">
          <ac:chgData name="Marval, Charlie" userId="14b4a1e6-1172-4001-8cad-1a4cf355bfbd" providerId="ADAL" clId="{6E4B2397-0EA6-454D-9039-6CB397A6A98E}" dt="2021-10-26T15:13:49.718" v="771"/>
          <ac:spMkLst>
            <pc:docMk/>
            <pc:sldMk cId="3785477794" sldId="316"/>
            <ac:spMk id="3" creationId="{4ABA9D47-7A14-4558-9A5B-1F9C12234E86}"/>
          </ac:spMkLst>
        </pc:spChg>
        <pc:spChg chg="mod">
          <ac:chgData name="Marval, Charlie" userId="14b4a1e6-1172-4001-8cad-1a4cf355bfbd" providerId="ADAL" clId="{6E4B2397-0EA6-454D-9039-6CB397A6A98E}" dt="2021-10-26T15:13:49.718" v="771"/>
          <ac:spMkLst>
            <pc:docMk/>
            <pc:sldMk cId="3785477794" sldId="316"/>
            <ac:spMk id="4" creationId="{94AD84D3-1AF6-40BF-A730-09ECA2DB0F0F}"/>
          </ac:spMkLst>
        </pc:spChg>
      </pc:sldChg>
      <pc:sldChg chg="modSp">
        <pc:chgData name="Marval, Charlie" userId="14b4a1e6-1172-4001-8cad-1a4cf355bfbd" providerId="ADAL" clId="{6E4B2397-0EA6-454D-9039-6CB397A6A98E}" dt="2021-10-26T15:13:49.718" v="771"/>
        <pc:sldMkLst>
          <pc:docMk/>
          <pc:sldMk cId="2910094184" sldId="319"/>
        </pc:sldMkLst>
        <pc:spChg chg="mod">
          <ac:chgData name="Marval, Charlie" userId="14b4a1e6-1172-4001-8cad-1a4cf355bfbd" providerId="ADAL" clId="{6E4B2397-0EA6-454D-9039-6CB397A6A98E}" dt="2021-10-26T15:13:49.718" v="771"/>
          <ac:spMkLst>
            <pc:docMk/>
            <pc:sldMk cId="2910094184" sldId="319"/>
            <ac:spMk id="3" creationId="{4ABA9D47-7A14-4558-9A5B-1F9C12234E86}"/>
          </ac:spMkLst>
        </pc:spChg>
      </pc:sldChg>
      <pc:sldChg chg="modSp">
        <pc:chgData name="Marval, Charlie" userId="14b4a1e6-1172-4001-8cad-1a4cf355bfbd" providerId="ADAL" clId="{6E4B2397-0EA6-454D-9039-6CB397A6A98E}" dt="2021-10-26T15:13:49.718" v="771"/>
        <pc:sldMkLst>
          <pc:docMk/>
          <pc:sldMk cId="993196574" sldId="320"/>
        </pc:sldMkLst>
        <pc:spChg chg="mod">
          <ac:chgData name="Marval, Charlie" userId="14b4a1e6-1172-4001-8cad-1a4cf355bfbd" providerId="ADAL" clId="{6E4B2397-0EA6-454D-9039-6CB397A6A98E}" dt="2021-10-26T15:13:49.718" v="771"/>
          <ac:spMkLst>
            <pc:docMk/>
            <pc:sldMk cId="993196574" sldId="320"/>
            <ac:spMk id="3" creationId="{4ABA9D47-7A14-4558-9A5B-1F9C12234E86}"/>
          </ac:spMkLst>
        </pc:spChg>
      </pc:sldChg>
      <pc:sldChg chg="modSp">
        <pc:chgData name="Marval, Charlie" userId="14b4a1e6-1172-4001-8cad-1a4cf355bfbd" providerId="ADAL" clId="{6E4B2397-0EA6-454D-9039-6CB397A6A98E}" dt="2021-10-26T15:13:49.718" v="771"/>
        <pc:sldMkLst>
          <pc:docMk/>
          <pc:sldMk cId="104369159" sldId="322"/>
        </pc:sldMkLst>
        <pc:spChg chg="mod">
          <ac:chgData name="Marval, Charlie" userId="14b4a1e6-1172-4001-8cad-1a4cf355bfbd" providerId="ADAL" clId="{6E4B2397-0EA6-454D-9039-6CB397A6A98E}" dt="2021-10-26T15:13:49.718" v="771"/>
          <ac:spMkLst>
            <pc:docMk/>
            <pc:sldMk cId="104369159" sldId="322"/>
            <ac:spMk id="2" creationId="{E8BA05F0-08A6-4CF9-BB9B-89E89D71E1BD}"/>
          </ac:spMkLst>
        </pc:spChg>
        <pc:spChg chg="mod">
          <ac:chgData name="Marval, Charlie" userId="14b4a1e6-1172-4001-8cad-1a4cf355bfbd" providerId="ADAL" clId="{6E4B2397-0EA6-454D-9039-6CB397A6A98E}" dt="2021-10-26T15:13:49.718" v="771"/>
          <ac:spMkLst>
            <pc:docMk/>
            <pc:sldMk cId="104369159" sldId="322"/>
            <ac:spMk id="3" creationId="{1447D558-AB1E-4BF2-AA82-7B6627E4EF1E}"/>
          </ac:spMkLst>
        </pc:spChg>
      </pc:sldChg>
      <pc:sldChg chg="modSp">
        <pc:chgData name="Marval, Charlie" userId="14b4a1e6-1172-4001-8cad-1a4cf355bfbd" providerId="ADAL" clId="{6E4B2397-0EA6-454D-9039-6CB397A6A98E}" dt="2021-10-26T15:13:49.718" v="771"/>
        <pc:sldMkLst>
          <pc:docMk/>
          <pc:sldMk cId="3633642738" sldId="325"/>
        </pc:sldMkLst>
        <pc:spChg chg="mod">
          <ac:chgData name="Marval, Charlie" userId="14b4a1e6-1172-4001-8cad-1a4cf355bfbd" providerId="ADAL" clId="{6E4B2397-0EA6-454D-9039-6CB397A6A98E}" dt="2021-10-26T15:13:49.718" v="771"/>
          <ac:spMkLst>
            <pc:docMk/>
            <pc:sldMk cId="3633642738" sldId="325"/>
            <ac:spMk id="3" creationId="{4ABA9D47-7A14-4558-9A5B-1F9C12234E86}"/>
          </ac:spMkLst>
        </pc:spChg>
      </pc:sldChg>
      <pc:sldChg chg="modSp mod">
        <pc:chgData name="Marval, Charlie" userId="14b4a1e6-1172-4001-8cad-1a4cf355bfbd" providerId="ADAL" clId="{6E4B2397-0EA6-454D-9039-6CB397A6A98E}" dt="2021-11-01T15:00:09.868" v="1802" actId="1036"/>
        <pc:sldMkLst>
          <pc:docMk/>
          <pc:sldMk cId="2247261157" sldId="332"/>
        </pc:sldMkLst>
        <pc:graphicFrameChg chg="mod">
          <ac:chgData name="Marval, Charlie" userId="14b4a1e6-1172-4001-8cad-1a4cf355bfbd" providerId="ADAL" clId="{6E4B2397-0EA6-454D-9039-6CB397A6A98E}" dt="2021-11-01T15:00:09.868" v="1802" actId="1036"/>
          <ac:graphicFrameMkLst>
            <pc:docMk/>
            <pc:sldMk cId="2247261157" sldId="332"/>
            <ac:graphicFrameMk id="4" creationId="{673F6027-A30E-470D-8268-A26CB5B35694}"/>
          </ac:graphicFrameMkLst>
        </pc:graphicFrameChg>
      </pc:sldChg>
      <pc:sldChg chg="modSp del mod">
        <pc:chgData name="Marval, Charlie" userId="14b4a1e6-1172-4001-8cad-1a4cf355bfbd" providerId="ADAL" clId="{6E4B2397-0EA6-454D-9039-6CB397A6A98E}" dt="2021-10-26T14:38:27.923" v="135" actId="2696"/>
        <pc:sldMkLst>
          <pc:docMk/>
          <pc:sldMk cId="1680964418" sldId="333"/>
        </pc:sldMkLst>
        <pc:spChg chg="mod">
          <ac:chgData name="Marval, Charlie" userId="14b4a1e6-1172-4001-8cad-1a4cf355bfbd" providerId="ADAL" clId="{6E4B2397-0EA6-454D-9039-6CB397A6A98E}" dt="2021-10-26T14:34:55.646" v="32" actId="1076"/>
          <ac:spMkLst>
            <pc:docMk/>
            <pc:sldMk cId="1680964418" sldId="333"/>
            <ac:spMk id="4" creationId="{125F3149-EEB7-4074-B8CF-AB6565AB5A55}"/>
          </ac:spMkLst>
        </pc:spChg>
        <pc:spChg chg="mod">
          <ac:chgData name="Marval, Charlie" userId="14b4a1e6-1172-4001-8cad-1a4cf355bfbd" providerId="ADAL" clId="{6E4B2397-0EA6-454D-9039-6CB397A6A98E}" dt="2021-10-26T14:34:55.646" v="32" actId="1076"/>
          <ac:spMkLst>
            <pc:docMk/>
            <pc:sldMk cId="1680964418" sldId="333"/>
            <ac:spMk id="10" creationId="{BABDC855-324C-42B5-A9F3-0F284B9C7AE8}"/>
          </ac:spMkLst>
        </pc:spChg>
        <pc:spChg chg="mod">
          <ac:chgData name="Marval, Charlie" userId="14b4a1e6-1172-4001-8cad-1a4cf355bfbd" providerId="ADAL" clId="{6E4B2397-0EA6-454D-9039-6CB397A6A98E}" dt="2021-10-26T14:34:55.646" v="32" actId="1076"/>
          <ac:spMkLst>
            <pc:docMk/>
            <pc:sldMk cId="1680964418" sldId="333"/>
            <ac:spMk id="11" creationId="{38DB201D-691A-42A2-8FB8-E2146012C493}"/>
          </ac:spMkLst>
        </pc:spChg>
      </pc:sldChg>
      <pc:sldChg chg="addSp delSp modSp mod">
        <pc:chgData name="Marval, Charlie" userId="14b4a1e6-1172-4001-8cad-1a4cf355bfbd" providerId="ADAL" clId="{6E4B2397-0EA6-454D-9039-6CB397A6A98E}" dt="2021-11-08T15:58:17.517" v="1834"/>
        <pc:sldMkLst>
          <pc:docMk/>
          <pc:sldMk cId="358119339" sldId="337"/>
        </pc:sldMkLst>
        <pc:spChg chg="mod">
          <ac:chgData name="Marval, Charlie" userId="14b4a1e6-1172-4001-8cad-1a4cf355bfbd" providerId="ADAL" clId="{6E4B2397-0EA6-454D-9039-6CB397A6A98E}" dt="2021-10-26T14:50:31.844" v="434" actId="14100"/>
          <ac:spMkLst>
            <pc:docMk/>
            <pc:sldMk cId="358119339" sldId="337"/>
            <ac:spMk id="2" creationId="{7B0F2B3A-47C7-4490-9FCB-9A85119C49C8}"/>
          </ac:spMkLst>
        </pc:spChg>
        <pc:spChg chg="add del mod">
          <ac:chgData name="Marval, Charlie" userId="14b4a1e6-1172-4001-8cad-1a4cf355bfbd" providerId="ADAL" clId="{6E4B2397-0EA6-454D-9039-6CB397A6A98E}" dt="2021-11-01T14:41:47.250" v="1591" actId="478"/>
          <ac:spMkLst>
            <pc:docMk/>
            <pc:sldMk cId="358119339" sldId="337"/>
            <ac:spMk id="3" creationId="{9B2B2A2E-5F44-4610-B41A-7231CB40DC79}"/>
          </ac:spMkLst>
        </pc:spChg>
        <pc:spChg chg="mod">
          <ac:chgData name="Marval, Charlie" userId="14b4a1e6-1172-4001-8cad-1a4cf355bfbd" providerId="ADAL" clId="{6E4B2397-0EA6-454D-9039-6CB397A6A98E}" dt="2021-11-01T14:45:44.640" v="1693" actId="255"/>
          <ac:spMkLst>
            <pc:docMk/>
            <pc:sldMk cId="358119339" sldId="337"/>
            <ac:spMk id="4" creationId="{125F3149-EEB7-4074-B8CF-AB6565AB5A55}"/>
          </ac:spMkLst>
        </pc:spChg>
        <pc:spChg chg="add del mod">
          <ac:chgData name="Marval, Charlie" userId="14b4a1e6-1172-4001-8cad-1a4cf355bfbd" providerId="ADAL" clId="{6E4B2397-0EA6-454D-9039-6CB397A6A98E}" dt="2021-11-01T14:41:37.287" v="1589" actId="478"/>
          <ac:spMkLst>
            <pc:docMk/>
            <pc:sldMk cId="358119339" sldId="337"/>
            <ac:spMk id="6" creationId="{6709F5EE-E17A-44FD-B5AE-CB563586DD41}"/>
          </ac:spMkLst>
        </pc:spChg>
        <pc:spChg chg="add del mod">
          <ac:chgData name="Marval, Charlie" userId="14b4a1e6-1172-4001-8cad-1a4cf355bfbd" providerId="ADAL" clId="{6E4B2397-0EA6-454D-9039-6CB397A6A98E}" dt="2021-11-01T14:41:50.351" v="1592" actId="478"/>
          <ac:spMkLst>
            <pc:docMk/>
            <pc:sldMk cId="358119339" sldId="337"/>
            <ac:spMk id="8" creationId="{690B8361-93E4-4AAC-A996-9D0A9D6567BF}"/>
          </ac:spMkLst>
        </pc:spChg>
        <pc:spChg chg="del mod">
          <ac:chgData name="Marval, Charlie" userId="14b4a1e6-1172-4001-8cad-1a4cf355bfbd" providerId="ADAL" clId="{6E4B2397-0EA6-454D-9039-6CB397A6A98E}" dt="2021-10-26T14:50:35.680" v="435" actId="478"/>
          <ac:spMkLst>
            <pc:docMk/>
            <pc:sldMk cId="358119339" sldId="337"/>
            <ac:spMk id="9" creationId="{4A617648-A227-4692-AFE9-2CAD4A8142C2}"/>
          </ac:spMkLst>
        </pc:spChg>
        <pc:inkChg chg="add">
          <ac:chgData name="Marval, Charlie" userId="14b4a1e6-1172-4001-8cad-1a4cf355bfbd" providerId="ADAL" clId="{6E4B2397-0EA6-454D-9039-6CB397A6A98E}" dt="2021-11-08T15:58:17.517" v="1834"/>
          <ac:inkMkLst>
            <pc:docMk/>
            <pc:sldMk cId="358119339" sldId="337"/>
            <ac:inkMk id="3" creationId="{EA2CA61B-63C3-4434-A789-6D333B6245AD}"/>
          </ac:inkMkLst>
        </pc:inkChg>
      </pc:sldChg>
      <pc:sldChg chg="addSp delSp modSp mod">
        <pc:chgData name="Marval, Charlie" userId="14b4a1e6-1172-4001-8cad-1a4cf355bfbd" providerId="ADAL" clId="{6E4B2397-0EA6-454D-9039-6CB397A6A98E}" dt="2021-11-01T14:48:18.606" v="1711" actId="20577"/>
        <pc:sldMkLst>
          <pc:docMk/>
          <pc:sldMk cId="2015817259" sldId="338"/>
        </pc:sldMkLst>
        <pc:spChg chg="mod">
          <ac:chgData name="Marval, Charlie" userId="14b4a1e6-1172-4001-8cad-1a4cf355bfbd" providerId="ADAL" clId="{6E4B2397-0EA6-454D-9039-6CB397A6A98E}" dt="2021-10-26T14:51:01.942" v="447"/>
          <ac:spMkLst>
            <pc:docMk/>
            <pc:sldMk cId="2015817259" sldId="338"/>
            <ac:spMk id="2" creationId="{7B0F2B3A-47C7-4490-9FCB-9A85119C49C8}"/>
          </ac:spMkLst>
        </pc:spChg>
        <pc:spChg chg="del mod">
          <ac:chgData name="Marval, Charlie" userId="14b4a1e6-1172-4001-8cad-1a4cf355bfbd" providerId="ADAL" clId="{6E4B2397-0EA6-454D-9039-6CB397A6A98E}" dt="2021-11-01T14:47:43.726" v="1705" actId="478"/>
          <ac:spMkLst>
            <pc:docMk/>
            <pc:sldMk cId="2015817259" sldId="338"/>
            <ac:spMk id="3" creationId="{9B2B2A2E-5F44-4610-B41A-7231CB40DC79}"/>
          </ac:spMkLst>
        </pc:spChg>
        <pc:spChg chg="mod">
          <ac:chgData name="Marval, Charlie" userId="14b4a1e6-1172-4001-8cad-1a4cf355bfbd" providerId="ADAL" clId="{6E4B2397-0EA6-454D-9039-6CB397A6A98E}" dt="2021-11-01T14:48:18.606" v="1711" actId="20577"/>
          <ac:spMkLst>
            <pc:docMk/>
            <pc:sldMk cId="2015817259" sldId="338"/>
            <ac:spMk id="4" creationId="{125F3149-EEB7-4074-B8CF-AB6565AB5A55}"/>
          </ac:spMkLst>
        </pc:spChg>
        <pc:spChg chg="add del mod">
          <ac:chgData name="Marval, Charlie" userId="14b4a1e6-1172-4001-8cad-1a4cf355bfbd" providerId="ADAL" clId="{6E4B2397-0EA6-454D-9039-6CB397A6A98E}" dt="2021-11-01T14:47:46.035" v="1706" actId="478"/>
          <ac:spMkLst>
            <pc:docMk/>
            <pc:sldMk cId="2015817259" sldId="338"/>
            <ac:spMk id="6" creationId="{07A3D3E4-1FF0-4DBB-8A89-8151D744FA76}"/>
          </ac:spMkLst>
        </pc:spChg>
        <pc:spChg chg="del mod">
          <ac:chgData name="Marval, Charlie" userId="14b4a1e6-1172-4001-8cad-1a4cf355bfbd" providerId="ADAL" clId="{6E4B2397-0EA6-454D-9039-6CB397A6A98E}" dt="2021-10-26T14:51:07.937" v="448" actId="478"/>
          <ac:spMkLst>
            <pc:docMk/>
            <pc:sldMk cId="2015817259" sldId="338"/>
            <ac:spMk id="9" creationId="{4A617648-A227-4692-AFE9-2CAD4A8142C2}"/>
          </ac:spMkLst>
        </pc:spChg>
      </pc:sldChg>
      <pc:sldChg chg="addSp delSp modSp mod">
        <pc:chgData name="Marval, Charlie" userId="14b4a1e6-1172-4001-8cad-1a4cf355bfbd" providerId="ADAL" clId="{6E4B2397-0EA6-454D-9039-6CB397A6A98E}" dt="2021-11-01T14:53:40.422" v="1758" actId="1076"/>
        <pc:sldMkLst>
          <pc:docMk/>
          <pc:sldMk cId="1097118311" sldId="339"/>
        </pc:sldMkLst>
        <pc:spChg chg="mod">
          <ac:chgData name="Marval, Charlie" userId="14b4a1e6-1172-4001-8cad-1a4cf355bfbd" providerId="ADAL" clId="{6E4B2397-0EA6-454D-9039-6CB397A6A98E}" dt="2021-10-26T14:52:01.479" v="472"/>
          <ac:spMkLst>
            <pc:docMk/>
            <pc:sldMk cId="1097118311" sldId="339"/>
            <ac:spMk id="2" creationId="{7B0F2B3A-47C7-4490-9FCB-9A85119C49C8}"/>
          </ac:spMkLst>
        </pc:spChg>
        <pc:spChg chg="add del mod">
          <ac:chgData name="Marval, Charlie" userId="14b4a1e6-1172-4001-8cad-1a4cf355bfbd" providerId="ADAL" clId="{6E4B2397-0EA6-454D-9039-6CB397A6A98E}" dt="2021-11-01T14:53:04.057" v="1752" actId="478"/>
          <ac:spMkLst>
            <pc:docMk/>
            <pc:sldMk cId="1097118311" sldId="339"/>
            <ac:spMk id="3" creationId="{9B2B2A2E-5F44-4610-B41A-7231CB40DC79}"/>
          </ac:spMkLst>
        </pc:spChg>
        <pc:spChg chg="mod">
          <ac:chgData name="Marval, Charlie" userId="14b4a1e6-1172-4001-8cad-1a4cf355bfbd" providerId="ADAL" clId="{6E4B2397-0EA6-454D-9039-6CB397A6A98E}" dt="2021-11-01T14:53:22.366" v="1757" actId="20577"/>
          <ac:spMkLst>
            <pc:docMk/>
            <pc:sldMk cId="1097118311" sldId="339"/>
            <ac:spMk id="4" creationId="{125F3149-EEB7-4074-B8CF-AB6565AB5A55}"/>
          </ac:spMkLst>
        </pc:spChg>
        <pc:spChg chg="mod">
          <ac:chgData name="Marval, Charlie" userId="14b4a1e6-1172-4001-8cad-1a4cf355bfbd" providerId="ADAL" clId="{6E4B2397-0EA6-454D-9039-6CB397A6A98E}" dt="2021-10-26T14:52:52.733" v="517" actId="20577"/>
          <ac:spMkLst>
            <pc:docMk/>
            <pc:sldMk cId="1097118311" sldId="339"/>
            <ac:spMk id="8" creationId="{D4A26245-EFE3-4F55-A960-9DC02BF6C496}"/>
          </ac:spMkLst>
        </pc:spChg>
        <pc:spChg chg="del mod">
          <ac:chgData name="Marval, Charlie" userId="14b4a1e6-1172-4001-8cad-1a4cf355bfbd" providerId="ADAL" clId="{6E4B2397-0EA6-454D-9039-6CB397A6A98E}" dt="2021-10-26T14:52:05.642" v="473" actId="478"/>
          <ac:spMkLst>
            <pc:docMk/>
            <pc:sldMk cId="1097118311" sldId="339"/>
            <ac:spMk id="9" creationId="{4A617648-A227-4692-AFE9-2CAD4A8142C2}"/>
          </ac:spMkLst>
        </pc:spChg>
        <pc:spChg chg="add del mod">
          <ac:chgData name="Marval, Charlie" userId="14b4a1e6-1172-4001-8cad-1a4cf355bfbd" providerId="ADAL" clId="{6E4B2397-0EA6-454D-9039-6CB397A6A98E}" dt="2021-11-01T14:52:35.597" v="1747" actId="478"/>
          <ac:spMkLst>
            <pc:docMk/>
            <pc:sldMk cId="1097118311" sldId="339"/>
            <ac:spMk id="9" creationId="{A6791F04-4768-4B17-B511-6BA1B4317E71}"/>
          </ac:spMkLst>
        </pc:spChg>
        <pc:spChg chg="add del mod">
          <ac:chgData name="Marval, Charlie" userId="14b4a1e6-1172-4001-8cad-1a4cf355bfbd" providerId="ADAL" clId="{6E4B2397-0EA6-454D-9039-6CB397A6A98E}" dt="2021-11-01T14:53:06.930" v="1753" actId="478"/>
          <ac:spMkLst>
            <pc:docMk/>
            <pc:sldMk cId="1097118311" sldId="339"/>
            <ac:spMk id="11" creationId="{CA6AE89A-A696-45E6-AB72-69648F028E19}"/>
          </ac:spMkLst>
        </pc:spChg>
        <pc:grpChg chg="mod">
          <ac:chgData name="Marval, Charlie" userId="14b4a1e6-1172-4001-8cad-1a4cf355bfbd" providerId="ADAL" clId="{6E4B2397-0EA6-454D-9039-6CB397A6A98E}" dt="2021-11-01T14:53:40.422" v="1758" actId="1076"/>
          <ac:grpSpMkLst>
            <pc:docMk/>
            <pc:sldMk cId="1097118311" sldId="339"/>
            <ac:grpSpMk id="6" creationId="{3403CFFD-7F16-45AA-B26C-AE7B62155F5F}"/>
          </ac:grpSpMkLst>
        </pc:grpChg>
      </pc:sldChg>
      <pc:sldChg chg="modSp mod">
        <pc:chgData name="Marval, Charlie" userId="14b4a1e6-1172-4001-8cad-1a4cf355bfbd" providerId="ADAL" clId="{6E4B2397-0EA6-454D-9039-6CB397A6A98E}" dt="2021-10-26T14:57:01.669" v="607" actId="1036"/>
        <pc:sldMkLst>
          <pc:docMk/>
          <pc:sldMk cId="3655599678" sldId="341"/>
        </pc:sldMkLst>
        <pc:spChg chg="mod">
          <ac:chgData name="Marval, Charlie" userId="14b4a1e6-1172-4001-8cad-1a4cf355bfbd" providerId="ADAL" clId="{6E4B2397-0EA6-454D-9039-6CB397A6A98E}" dt="2021-10-26T14:56:52.092" v="589" actId="27636"/>
          <ac:spMkLst>
            <pc:docMk/>
            <pc:sldMk cId="3655599678" sldId="341"/>
            <ac:spMk id="3" creationId="{9B2B2A2E-5F44-4610-B41A-7231CB40DC79}"/>
          </ac:spMkLst>
        </pc:spChg>
        <pc:spChg chg="mod">
          <ac:chgData name="Marval, Charlie" userId="14b4a1e6-1172-4001-8cad-1a4cf355bfbd" providerId="ADAL" clId="{6E4B2397-0EA6-454D-9039-6CB397A6A98E}" dt="2021-10-26T14:57:01.669" v="607" actId="1036"/>
          <ac:spMkLst>
            <pc:docMk/>
            <pc:sldMk cId="3655599678" sldId="341"/>
            <ac:spMk id="4" creationId="{74E442FA-B4CF-471F-A535-C5CF81AB7A8F}"/>
          </ac:spMkLst>
        </pc:spChg>
        <pc:spChg chg="mod">
          <ac:chgData name="Marval, Charlie" userId="14b4a1e6-1172-4001-8cad-1a4cf355bfbd" providerId="ADAL" clId="{6E4B2397-0EA6-454D-9039-6CB397A6A98E}" dt="2021-10-26T14:57:01.669" v="607" actId="1036"/>
          <ac:spMkLst>
            <pc:docMk/>
            <pc:sldMk cId="3655599678" sldId="341"/>
            <ac:spMk id="10" creationId="{BABDC855-324C-42B5-A9F3-0F284B9C7AE8}"/>
          </ac:spMkLst>
        </pc:spChg>
        <pc:spChg chg="mod">
          <ac:chgData name="Marval, Charlie" userId="14b4a1e6-1172-4001-8cad-1a4cf355bfbd" providerId="ADAL" clId="{6E4B2397-0EA6-454D-9039-6CB397A6A98E}" dt="2021-10-26T14:57:01.669" v="607" actId="1036"/>
          <ac:spMkLst>
            <pc:docMk/>
            <pc:sldMk cId="3655599678" sldId="341"/>
            <ac:spMk id="11" creationId="{38DB201D-691A-42A2-8FB8-E2146012C493}"/>
          </ac:spMkLst>
        </pc:spChg>
      </pc:sldChg>
      <pc:sldChg chg="modSp">
        <pc:chgData name="Marval, Charlie" userId="14b4a1e6-1172-4001-8cad-1a4cf355bfbd" providerId="ADAL" clId="{6E4B2397-0EA6-454D-9039-6CB397A6A98E}" dt="2021-10-26T15:13:49.718" v="771"/>
        <pc:sldMkLst>
          <pc:docMk/>
          <pc:sldMk cId="2902740017" sldId="348"/>
        </pc:sldMkLst>
        <pc:spChg chg="mod">
          <ac:chgData name="Marval, Charlie" userId="14b4a1e6-1172-4001-8cad-1a4cf355bfbd" providerId="ADAL" clId="{6E4B2397-0EA6-454D-9039-6CB397A6A98E}" dt="2021-10-26T15:13:49.718" v="771"/>
          <ac:spMkLst>
            <pc:docMk/>
            <pc:sldMk cId="2902740017" sldId="348"/>
            <ac:spMk id="3" creationId="{4ABA9D47-7A14-4558-9A5B-1F9C12234E86}"/>
          </ac:spMkLst>
        </pc:spChg>
        <pc:spChg chg="mod">
          <ac:chgData name="Marval, Charlie" userId="14b4a1e6-1172-4001-8cad-1a4cf355bfbd" providerId="ADAL" clId="{6E4B2397-0EA6-454D-9039-6CB397A6A98E}" dt="2021-10-26T15:13:49.718" v="771"/>
          <ac:spMkLst>
            <pc:docMk/>
            <pc:sldMk cId="2902740017" sldId="348"/>
            <ac:spMk id="4" creationId="{94AD84D3-1AF6-40BF-A730-09ECA2DB0F0F}"/>
          </ac:spMkLst>
        </pc:spChg>
      </pc:sldChg>
      <pc:sldChg chg="modSp">
        <pc:chgData name="Marval, Charlie" userId="14b4a1e6-1172-4001-8cad-1a4cf355bfbd" providerId="ADAL" clId="{6E4B2397-0EA6-454D-9039-6CB397A6A98E}" dt="2021-10-26T15:13:49.718" v="771"/>
        <pc:sldMkLst>
          <pc:docMk/>
          <pc:sldMk cId="3784307263" sldId="354"/>
        </pc:sldMkLst>
        <pc:spChg chg="mod">
          <ac:chgData name="Marval, Charlie" userId="14b4a1e6-1172-4001-8cad-1a4cf355bfbd" providerId="ADAL" clId="{6E4B2397-0EA6-454D-9039-6CB397A6A98E}" dt="2021-10-26T15:13:49.718" v="771"/>
          <ac:spMkLst>
            <pc:docMk/>
            <pc:sldMk cId="3784307263" sldId="354"/>
            <ac:spMk id="4" creationId="{BC0950E3-B429-4D90-AB64-459D6E1C8EC7}"/>
          </ac:spMkLst>
        </pc:spChg>
        <pc:spChg chg="mod">
          <ac:chgData name="Marval, Charlie" userId="14b4a1e6-1172-4001-8cad-1a4cf355bfbd" providerId="ADAL" clId="{6E4B2397-0EA6-454D-9039-6CB397A6A98E}" dt="2021-10-26T15:13:49.718" v="771"/>
          <ac:spMkLst>
            <pc:docMk/>
            <pc:sldMk cId="3784307263" sldId="354"/>
            <ac:spMk id="5" creationId="{F7D14CDE-8E2B-4CEE-A801-50565C484995}"/>
          </ac:spMkLst>
        </pc:spChg>
      </pc:sldChg>
      <pc:sldChg chg="modSp">
        <pc:chgData name="Marval, Charlie" userId="14b4a1e6-1172-4001-8cad-1a4cf355bfbd" providerId="ADAL" clId="{6E4B2397-0EA6-454D-9039-6CB397A6A98E}" dt="2021-10-26T15:13:49.718" v="771"/>
        <pc:sldMkLst>
          <pc:docMk/>
          <pc:sldMk cId="2181711197" sldId="355"/>
        </pc:sldMkLst>
        <pc:spChg chg="mod">
          <ac:chgData name="Marval, Charlie" userId="14b4a1e6-1172-4001-8cad-1a4cf355bfbd" providerId="ADAL" clId="{6E4B2397-0EA6-454D-9039-6CB397A6A98E}" dt="2021-10-26T15:13:49.718" v="771"/>
          <ac:spMkLst>
            <pc:docMk/>
            <pc:sldMk cId="2181711197" sldId="355"/>
            <ac:spMk id="3" creationId="{4ABA9D47-7A14-4558-9A5B-1F9C12234E86}"/>
          </ac:spMkLst>
        </pc:spChg>
        <pc:spChg chg="mod">
          <ac:chgData name="Marval, Charlie" userId="14b4a1e6-1172-4001-8cad-1a4cf355bfbd" providerId="ADAL" clId="{6E4B2397-0EA6-454D-9039-6CB397A6A98E}" dt="2021-10-26T15:13:49.718" v="771"/>
          <ac:spMkLst>
            <pc:docMk/>
            <pc:sldMk cId="2181711197" sldId="355"/>
            <ac:spMk id="4" creationId="{94AD84D3-1AF6-40BF-A730-09ECA2DB0F0F}"/>
          </ac:spMkLst>
        </pc:spChg>
        <pc:spChg chg="mod">
          <ac:chgData name="Marval, Charlie" userId="14b4a1e6-1172-4001-8cad-1a4cf355bfbd" providerId="ADAL" clId="{6E4B2397-0EA6-454D-9039-6CB397A6A98E}" dt="2021-10-26T15:13:49.718" v="771"/>
          <ac:spMkLst>
            <pc:docMk/>
            <pc:sldMk cId="2181711197" sldId="355"/>
            <ac:spMk id="6" creationId="{3B0D995C-2B8F-4804-B69E-888F553C5D1D}"/>
          </ac:spMkLst>
        </pc:spChg>
        <pc:picChg chg="mod">
          <ac:chgData name="Marval, Charlie" userId="14b4a1e6-1172-4001-8cad-1a4cf355bfbd" providerId="ADAL" clId="{6E4B2397-0EA6-454D-9039-6CB397A6A98E}" dt="2021-10-26T15:13:49.718" v="771"/>
          <ac:picMkLst>
            <pc:docMk/>
            <pc:sldMk cId="2181711197" sldId="355"/>
            <ac:picMk id="10" creationId="{3B1E59BA-F800-4572-9D23-A24089616E0E}"/>
          </ac:picMkLst>
        </pc:picChg>
      </pc:sldChg>
      <pc:sldChg chg="modSp">
        <pc:chgData name="Marval, Charlie" userId="14b4a1e6-1172-4001-8cad-1a4cf355bfbd" providerId="ADAL" clId="{6E4B2397-0EA6-454D-9039-6CB397A6A98E}" dt="2021-10-26T15:13:49.718" v="771"/>
        <pc:sldMkLst>
          <pc:docMk/>
          <pc:sldMk cId="1177201385" sldId="357"/>
        </pc:sldMkLst>
        <pc:spChg chg="mod">
          <ac:chgData name="Marval, Charlie" userId="14b4a1e6-1172-4001-8cad-1a4cf355bfbd" providerId="ADAL" clId="{6E4B2397-0EA6-454D-9039-6CB397A6A98E}" dt="2021-10-26T15:13:49.718" v="771"/>
          <ac:spMkLst>
            <pc:docMk/>
            <pc:sldMk cId="1177201385" sldId="357"/>
            <ac:spMk id="4" creationId="{A050A6A0-2279-4560-BFC0-3F3CF53DE87C}"/>
          </ac:spMkLst>
        </pc:spChg>
      </pc:sldChg>
      <pc:sldChg chg="modSp">
        <pc:chgData name="Marval, Charlie" userId="14b4a1e6-1172-4001-8cad-1a4cf355bfbd" providerId="ADAL" clId="{6E4B2397-0EA6-454D-9039-6CB397A6A98E}" dt="2021-10-26T15:13:49.718" v="771"/>
        <pc:sldMkLst>
          <pc:docMk/>
          <pc:sldMk cId="1065558576" sldId="359"/>
        </pc:sldMkLst>
        <pc:spChg chg="mod">
          <ac:chgData name="Marval, Charlie" userId="14b4a1e6-1172-4001-8cad-1a4cf355bfbd" providerId="ADAL" clId="{6E4B2397-0EA6-454D-9039-6CB397A6A98E}" dt="2021-10-26T15:13:49.718" v="771"/>
          <ac:spMkLst>
            <pc:docMk/>
            <pc:sldMk cId="1065558576" sldId="359"/>
            <ac:spMk id="2" creationId="{26F1E8A7-D902-44BD-81CF-4D5653BB999F}"/>
          </ac:spMkLst>
        </pc:spChg>
      </pc:sldChg>
      <pc:sldChg chg="modSp">
        <pc:chgData name="Marval, Charlie" userId="14b4a1e6-1172-4001-8cad-1a4cf355bfbd" providerId="ADAL" clId="{6E4B2397-0EA6-454D-9039-6CB397A6A98E}" dt="2021-10-26T15:13:49.718" v="771"/>
        <pc:sldMkLst>
          <pc:docMk/>
          <pc:sldMk cId="3601789369" sldId="362"/>
        </pc:sldMkLst>
        <pc:spChg chg="mod">
          <ac:chgData name="Marval, Charlie" userId="14b4a1e6-1172-4001-8cad-1a4cf355bfbd" providerId="ADAL" clId="{6E4B2397-0EA6-454D-9039-6CB397A6A98E}" dt="2021-10-26T15:13:49.718" v="771"/>
          <ac:spMkLst>
            <pc:docMk/>
            <pc:sldMk cId="3601789369" sldId="362"/>
            <ac:spMk id="4" creationId="{0A1A990F-AE99-4B96-94E3-FDB84CB3D219}"/>
          </ac:spMkLst>
        </pc:spChg>
      </pc:sldChg>
      <pc:sldChg chg="addSp delSp delDesignElem">
        <pc:chgData name="Marval, Charlie" userId="14b4a1e6-1172-4001-8cad-1a4cf355bfbd" providerId="ADAL" clId="{6E4B2397-0EA6-454D-9039-6CB397A6A98E}" dt="2021-10-26T15:13:49.718" v="771"/>
        <pc:sldMkLst>
          <pc:docMk/>
          <pc:sldMk cId="3549944806" sldId="363"/>
        </pc:sldMkLst>
        <pc:grpChg chg="add del">
          <ac:chgData name="Marval, Charlie" userId="14b4a1e6-1172-4001-8cad-1a4cf355bfbd" providerId="ADAL" clId="{6E4B2397-0EA6-454D-9039-6CB397A6A98E}" dt="2021-10-26T15:13:49.718" v="771"/>
          <ac:grpSpMkLst>
            <pc:docMk/>
            <pc:sldMk cId="3549944806" sldId="363"/>
            <ac:grpSpMk id="21" creationId="{88C9B83F-64CD-41C1-925F-A08801FFD0BD}"/>
          </ac:grpSpMkLst>
        </pc:grpChg>
      </pc:sldChg>
      <pc:sldChg chg="modSp">
        <pc:chgData name="Marval, Charlie" userId="14b4a1e6-1172-4001-8cad-1a4cf355bfbd" providerId="ADAL" clId="{6E4B2397-0EA6-454D-9039-6CB397A6A98E}" dt="2021-10-26T15:13:49.718" v="771"/>
        <pc:sldMkLst>
          <pc:docMk/>
          <pc:sldMk cId="3595111605" sldId="364"/>
        </pc:sldMkLst>
        <pc:spChg chg="mod">
          <ac:chgData name="Marval, Charlie" userId="14b4a1e6-1172-4001-8cad-1a4cf355bfbd" providerId="ADAL" clId="{6E4B2397-0EA6-454D-9039-6CB397A6A98E}" dt="2021-10-26T15:13:49.718" v="771"/>
          <ac:spMkLst>
            <pc:docMk/>
            <pc:sldMk cId="3595111605" sldId="364"/>
            <ac:spMk id="3" creationId="{4ABA9D47-7A14-4558-9A5B-1F9C12234E86}"/>
          </ac:spMkLst>
        </pc:spChg>
      </pc:sldChg>
      <pc:sldChg chg="modSp">
        <pc:chgData name="Marval, Charlie" userId="14b4a1e6-1172-4001-8cad-1a4cf355bfbd" providerId="ADAL" clId="{6E4B2397-0EA6-454D-9039-6CB397A6A98E}" dt="2021-10-26T15:13:49.718" v="771"/>
        <pc:sldMkLst>
          <pc:docMk/>
          <pc:sldMk cId="887424169" sldId="365"/>
        </pc:sldMkLst>
        <pc:spChg chg="mod">
          <ac:chgData name="Marval, Charlie" userId="14b4a1e6-1172-4001-8cad-1a4cf355bfbd" providerId="ADAL" clId="{6E4B2397-0EA6-454D-9039-6CB397A6A98E}" dt="2021-10-26T15:13:49.718" v="771"/>
          <ac:spMkLst>
            <pc:docMk/>
            <pc:sldMk cId="887424169" sldId="365"/>
            <ac:spMk id="3" creationId="{4ABA9D47-7A14-4558-9A5B-1F9C12234E86}"/>
          </ac:spMkLst>
        </pc:spChg>
      </pc:sldChg>
      <pc:sldChg chg="modSp">
        <pc:chgData name="Marval, Charlie" userId="14b4a1e6-1172-4001-8cad-1a4cf355bfbd" providerId="ADAL" clId="{6E4B2397-0EA6-454D-9039-6CB397A6A98E}" dt="2021-10-26T15:13:49.718" v="771"/>
        <pc:sldMkLst>
          <pc:docMk/>
          <pc:sldMk cId="3570717382" sldId="369"/>
        </pc:sldMkLst>
        <pc:spChg chg="mod">
          <ac:chgData name="Marval, Charlie" userId="14b4a1e6-1172-4001-8cad-1a4cf355bfbd" providerId="ADAL" clId="{6E4B2397-0EA6-454D-9039-6CB397A6A98E}" dt="2021-10-26T15:13:49.718" v="771"/>
          <ac:spMkLst>
            <pc:docMk/>
            <pc:sldMk cId="3570717382" sldId="369"/>
            <ac:spMk id="2" creationId="{9EABA9EC-6B2F-49BB-AEF0-F214B16ECCA3}"/>
          </ac:spMkLst>
        </pc:spChg>
      </pc:sldChg>
      <pc:sldChg chg="modSp">
        <pc:chgData name="Marval, Charlie" userId="14b4a1e6-1172-4001-8cad-1a4cf355bfbd" providerId="ADAL" clId="{6E4B2397-0EA6-454D-9039-6CB397A6A98E}" dt="2021-10-26T15:13:49.718" v="771"/>
        <pc:sldMkLst>
          <pc:docMk/>
          <pc:sldMk cId="3379873784" sldId="371"/>
        </pc:sldMkLst>
        <pc:spChg chg="mod">
          <ac:chgData name="Marval, Charlie" userId="14b4a1e6-1172-4001-8cad-1a4cf355bfbd" providerId="ADAL" clId="{6E4B2397-0EA6-454D-9039-6CB397A6A98E}" dt="2021-10-26T15:13:49.718" v="771"/>
          <ac:spMkLst>
            <pc:docMk/>
            <pc:sldMk cId="3379873784" sldId="371"/>
            <ac:spMk id="4" creationId="{ED97F0F6-B7C9-4211-9BD2-D5C73D714973}"/>
          </ac:spMkLst>
        </pc:spChg>
      </pc:sldChg>
      <pc:sldChg chg="modSp">
        <pc:chgData name="Marval, Charlie" userId="14b4a1e6-1172-4001-8cad-1a4cf355bfbd" providerId="ADAL" clId="{6E4B2397-0EA6-454D-9039-6CB397A6A98E}" dt="2021-10-26T15:13:49.718" v="771"/>
        <pc:sldMkLst>
          <pc:docMk/>
          <pc:sldMk cId="1014319659" sldId="373"/>
        </pc:sldMkLst>
        <pc:spChg chg="mod">
          <ac:chgData name="Marval, Charlie" userId="14b4a1e6-1172-4001-8cad-1a4cf355bfbd" providerId="ADAL" clId="{6E4B2397-0EA6-454D-9039-6CB397A6A98E}" dt="2021-10-26T15:13:49.718" v="771"/>
          <ac:spMkLst>
            <pc:docMk/>
            <pc:sldMk cId="1014319659" sldId="373"/>
            <ac:spMk id="4" creationId="{BC0950E3-B429-4D90-AB64-459D6E1C8EC7}"/>
          </ac:spMkLst>
        </pc:spChg>
      </pc:sldChg>
      <pc:sldChg chg="modSp">
        <pc:chgData name="Marval, Charlie" userId="14b4a1e6-1172-4001-8cad-1a4cf355bfbd" providerId="ADAL" clId="{6E4B2397-0EA6-454D-9039-6CB397A6A98E}" dt="2021-10-26T15:13:49.718" v="771"/>
        <pc:sldMkLst>
          <pc:docMk/>
          <pc:sldMk cId="3213399150" sldId="374"/>
        </pc:sldMkLst>
        <pc:spChg chg="mod">
          <ac:chgData name="Marval, Charlie" userId="14b4a1e6-1172-4001-8cad-1a4cf355bfbd" providerId="ADAL" clId="{6E4B2397-0EA6-454D-9039-6CB397A6A98E}" dt="2021-10-26T15:13:49.718" v="771"/>
          <ac:spMkLst>
            <pc:docMk/>
            <pc:sldMk cId="3213399150" sldId="374"/>
            <ac:spMk id="3" creationId="{4ABA9D47-7A14-4558-9A5B-1F9C12234E86}"/>
          </ac:spMkLst>
        </pc:spChg>
      </pc:sldChg>
      <pc:sldChg chg="modSp">
        <pc:chgData name="Marval, Charlie" userId="14b4a1e6-1172-4001-8cad-1a4cf355bfbd" providerId="ADAL" clId="{6E4B2397-0EA6-454D-9039-6CB397A6A98E}" dt="2021-10-26T15:13:49.718" v="771"/>
        <pc:sldMkLst>
          <pc:docMk/>
          <pc:sldMk cId="1370608342" sldId="379"/>
        </pc:sldMkLst>
        <pc:spChg chg="mod">
          <ac:chgData name="Marval, Charlie" userId="14b4a1e6-1172-4001-8cad-1a4cf355bfbd" providerId="ADAL" clId="{6E4B2397-0EA6-454D-9039-6CB397A6A98E}" dt="2021-10-26T15:13:49.718" v="771"/>
          <ac:spMkLst>
            <pc:docMk/>
            <pc:sldMk cId="1370608342" sldId="379"/>
            <ac:spMk id="3" creationId="{4ABA9D47-7A14-4558-9A5B-1F9C12234E86}"/>
          </ac:spMkLst>
        </pc:spChg>
      </pc:sldChg>
      <pc:sldChg chg="modSp mod">
        <pc:chgData name="Marval, Charlie" userId="14b4a1e6-1172-4001-8cad-1a4cf355bfbd" providerId="ADAL" clId="{6E4B2397-0EA6-454D-9039-6CB397A6A98E}" dt="2021-10-26T14:57:29.852" v="632" actId="1035"/>
        <pc:sldMkLst>
          <pc:docMk/>
          <pc:sldMk cId="2679332981" sldId="381"/>
        </pc:sldMkLst>
        <pc:spChg chg="mod">
          <ac:chgData name="Marval, Charlie" userId="14b4a1e6-1172-4001-8cad-1a4cf355bfbd" providerId="ADAL" clId="{6E4B2397-0EA6-454D-9039-6CB397A6A98E}" dt="2021-10-26T14:57:22.899" v="611" actId="27636"/>
          <ac:spMkLst>
            <pc:docMk/>
            <pc:sldMk cId="2679332981" sldId="381"/>
            <ac:spMk id="3" creationId="{9B2B2A2E-5F44-4610-B41A-7231CB40DC79}"/>
          </ac:spMkLst>
        </pc:spChg>
        <pc:spChg chg="mod">
          <ac:chgData name="Marval, Charlie" userId="14b4a1e6-1172-4001-8cad-1a4cf355bfbd" providerId="ADAL" clId="{6E4B2397-0EA6-454D-9039-6CB397A6A98E}" dt="2021-10-26T14:57:29.852" v="632" actId="1035"/>
          <ac:spMkLst>
            <pc:docMk/>
            <pc:sldMk cId="2679332981" sldId="381"/>
            <ac:spMk id="4" creationId="{74E442FA-B4CF-471F-A535-C5CF81AB7A8F}"/>
          </ac:spMkLst>
        </pc:spChg>
      </pc:sldChg>
      <pc:sldChg chg="modSp">
        <pc:chgData name="Marval, Charlie" userId="14b4a1e6-1172-4001-8cad-1a4cf355bfbd" providerId="ADAL" clId="{6E4B2397-0EA6-454D-9039-6CB397A6A98E}" dt="2021-10-26T15:13:49.718" v="771"/>
        <pc:sldMkLst>
          <pc:docMk/>
          <pc:sldMk cId="3512795826" sldId="384"/>
        </pc:sldMkLst>
        <pc:spChg chg="mod">
          <ac:chgData name="Marval, Charlie" userId="14b4a1e6-1172-4001-8cad-1a4cf355bfbd" providerId="ADAL" clId="{6E4B2397-0EA6-454D-9039-6CB397A6A98E}" dt="2021-10-26T15:13:49.718" v="771"/>
          <ac:spMkLst>
            <pc:docMk/>
            <pc:sldMk cId="3512795826" sldId="384"/>
            <ac:spMk id="4" creationId="{BC0950E3-B429-4D90-AB64-459D6E1C8EC7}"/>
          </ac:spMkLst>
        </pc:spChg>
        <pc:spChg chg="mod">
          <ac:chgData name="Marval, Charlie" userId="14b4a1e6-1172-4001-8cad-1a4cf355bfbd" providerId="ADAL" clId="{6E4B2397-0EA6-454D-9039-6CB397A6A98E}" dt="2021-10-26T15:13:49.718" v="771"/>
          <ac:spMkLst>
            <pc:docMk/>
            <pc:sldMk cId="3512795826" sldId="384"/>
            <ac:spMk id="5" creationId="{F7D14CDE-8E2B-4CEE-A801-50565C484995}"/>
          </ac:spMkLst>
        </pc:spChg>
      </pc:sldChg>
      <pc:sldChg chg="modSp">
        <pc:chgData name="Marval, Charlie" userId="14b4a1e6-1172-4001-8cad-1a4cf355bfbd" providerId="ADAL" clId="{6E4B2397-0EA6-454D-9039-6CB397A6A98E}" dt="2021-10-26T15:13:49.718" v="771"/>
        <pc:sldMkLst>
          <pc:docMk/>
          <pc:sldMk cId="3997707568" sldId="386"/>
        </pc:sldMkLst>
        <pc:spChg chg="mod">
          <ac:chgData name="Marval, Charlie" userId="14b4a1e6-1172-4001-8cad-1a4cf355bfbd" providerId="ADAL" clId="{6E4B2397-0EA6-454D-9039-6CB397A6A98E}" dt="2021-10-26T15:13:49.718" v="771"/>
          <ac:spMkLst>
            <pc:docMk/>
            <pc:sldMk cId="3997707568" sldId="386"/>
            <ac:spMk id="4" creationId="{BC0950E3-B429-4D90-AB64-459D6E1C8EC7}"/>
          </ac:spMkLst>
        </pc:spChg>
        <pc:spChg chg="mod">
          <ac:chgData name="Marval, Charlie" userId="14b4a1e6-1172-4001-8cad-1a4cf355bfbd" providerId="ADAL" clId="{6E4B2397-0EA6-454D-9039-6CB397A6A98E}" dt="2021-10-26T15:13:49.718" v="771"/>
          <ac:spMkLst>
            <pc:docMk/>
            <pc:sldMk cId="3997707568" sldId="386"/>
            <ac:spMk id="5" creationId="{F7D14CDE-8E2B-4CEE-A801-50565C484995}"/>
          </ac:spMkLst>
        </pc:spChg>
      </pc:sldChg>
      <pc:sldChg chg="modSp">
        <pc:chgData name="Marval, Charlie" userId="14b4a1e6-1172-4001-8cad-1a4cf355bfbd" providerId="ADAL" clId="{6E4B2397-0EA6-454D-9039-6CB397A6A98E}" dt="2021-10-26T15:13:49.718" v="771"/>
        <pc:sldMkLst>
          <pc:docMk/>
          <pc:sldMk cId="506900617" sldId="387"/>
        </pc:sldMkLst>
        <pc:spChg chg="mod">
          <ac:chgData name="Marval, Charlie" userId="14b4a1e6-1172-4001-8cad-1a4cf355bfbd" providerId="ADAL" clId="{6E4B2397-0EA6-454D-9039-6CB397A6A98E}" dt="2021-10-26T15:13:49.718" v="771"/>
          <ac:spMkLst>
            <pc:docMk/>
            <pc:sldMk cId="506900617" sldId="387"/>
            <ac:spMk id="2" creationId="{AC463C44-CDFA-4D90-9D72-DDDDD4E96511}"/>
          </ac:spMkLst>
        </pc:spChg>
      </pc:sldChg>
      <pc:sldChg chg="modSp">
        <pc:chgData name="Marval, Charlie" userId="14b4a1e6-1172-4001-8cad-1a4cf355bfbd" providerId="ADAL" clId="{6E4B2397-0EA6-454D-9039-6CB397A6A98E}" dt="2021-10-26T15:13:49.718" v="771"/>
        <pc:sldMkLst>
          <pc:docMk/>
          <pc:sldMk cId="1663479118" sldId="388"/>
        </pc:sldMkLst>
        <pc:spChg chg="mod">
          <ac:chgData name="Marval, Charlie" userId="14b4a1e6-1172-4001-8cad-1a4cf355bfbd" providerId="ADAL" clId="{6E4B2397-0EA6-454D-9039-6CB397A6A98E}" dt="2021-10-26T15:13:49.718" v="771"/>
          <ac:spMkLst>
            <pc:docMk/>
            <pc:sldMk cId="1663479118" sldId="388"/>
            <ac:spMk id="3" creationId="{4ABA9D47-7A14-4558-9A5B-1F9C12234E86}"/>
          </ac:spMkLst>
        </pc:spChg>
      </pc:sldChg>
      <pc:sldChg chg="modSp">
        <pc:chgData name="Marval, Charlie" userId="14b4a1e6-1172-4001-8cad-1a4cf355bfbd" providerId="ADAL" clId="{6E4B2397-0EA6-454D-9039-6CB397A6A98E}" dt="2021-10-26T15:13:49.718" v="771"/>
        <pc:sldMkLst>
          <pc:docMk/>
          <pc:sldMk cId="4189099512" sldId="390"/>
        </pc:sldMkLst>
        <pc:spChg chg="mod">
          <ac:chgData name="Marval, Charlie" userId="14b4a1e6-1172-4001-8cad-1a4cf355bfbd" providerId="ADAL" clId="{6E4B2397-0EA6-454D-9039-6CB397A6A98E}" dt="2021-10-26T15:13:49.718" v="771"/>
          <ac:spMkLst>
            <pc:docMk/>
            <pc:sldMk cId="4189099512" sldId="390"/>
            <ac:spMk id="2" creationId="{30C031CA-A837-4126-B644-7D20786D4A69}"/>
          </ac:spMkLst>
        </pc:spChg>
      </pc:sldChg>
      <pc:sldChg chg="modSp">
        <pc:chgData name="Marval, Charlie" userId="14b4a1e6-1172-4001-8cad-1a4cf355bfbd" providerId="ADAL" clId="{6E4B2397-0EA6-454D-9039-6CB397A6A98E}" dt="2021-10-26T15:13:49.718" v="771"/>
        <pc:sldMkLst>
          <pc:docMk/>
          <pc:sldMk cId="3212098320" sldId="391"/>
        </pc:sldMkLst>
        <pc:spChg chg="mod">
          <ac:chgData name="Marval, Charlie" userId="14b4a1e6-1172-4001-8cad-1a4cf355bfbd" providerId="ADAL" clId="{6E4B2397-0EA6-454D-9039-6CB397A6A98E}" dt="2021-10-26T15:13:49.718" v="771"/>
          <ac:spMkLst>
            <pc:docMk/>
            <pc:sldMk cId="3212098320" sldId="391"/>
            <ac:spMk id="2" creationId="{30C031CA-A837-4126-B644-7D20786D4A69}"/>
          </ac:spMkLst>
        </pc:spChg>
      </pc:sldChg>
      <pc:sldChg chg="modSp">
        <pc:chgData name="Marval, Charlie" userId="14b4a1e6-1172-4001-8cad-1a4cf355bfbd" providerId="ADAL" clId="{6E4B2397-0EA6-454D-9039-6CB397A6A98E}" dt="2021-10-26T15:13:49.718" v="771"/>
        <pc:sldMkLst>
          <pc:docMk/>
          <pc:sldMk cId="1823569059" sldId="392"/>
        </pc:sldMkLst>
        <pc:spChg chg="mod">
          <ac:chgData name="Marval, Charlie" userId="14b4a1e6-1172-4001-8cad-1a4cf355bfbd" providerId="ADAL" clId="{6E4B2397-0EA6-454D-9039-6CB397A6A98E}" dt="2021-10-26T15:13:49.718" v="771"/>
          <ac:spMkLst>
            <pc:docMk/>
            <pc:sldMk cId="1823569059" sldId="392"/>
            <ac:spMk id="2" creationId="{30C031CA-A837-4126-B644-7D20786D4A69}"/>
          </ac:spMkLst>
        </pc:spChg>
      </pc:sldChg>
      <pc:sldChg chg="modSp">
        <pc:chgData name="Marval, Charlie" userId="14b4a1e6-1172-4001-8cad-1a4cf355bfbd" providerId="ADAL" clId="{6E4B2397-0EA6-454D-9039-6CB397A6A98E}" dt="2021-10-26T15:13:49.718" v="771"/>
        <pc:sldMkLst>
          <pc:docMk/>
          <pc:sldMk cId="317532795" sldId="393"/>
        </pc:sldMkLst>
        <pc:spChg chg="mod">
          <ac:chgData name="Marval, Charlie" userId="14b4a1e6-1172-4001-8cad-1a4cf355bfbd" providerId="ADAL" clId="{6E4B2397-0EA6-454D-9039-6CB397A6A98E}" dt="2021-10-26T15:13:49.718" v="771"/>
          <ac:spMkLst>
            <pc:docMk/>
            <pc:sldMk cId="317532795" sldId="393"/>
            <ac:spMk id="2" creationId="{30C031CA-A837-4126-B644-7D20786D4A69}"/>
          </ac:spMkLst>
        </pc:spChg>
      </pc:sldChg>
      <pc:sldChg chg="modSp">
        <pc:chgData name="Marval, Charlie" userId="14b4a1e6-1172-4001-8cad-1a4cf355bfbd" providerId="ADAL" clId="{6E4B2397-0EA6-454D-9039-6CB397A6A98E}" dt="2021-10-26T15:13:49.718" v="771"/>
        <pc:sldMkLst>
          <pc:docMk/>
          <pc:sldMk cId="1440012093" sldId="399"/>
        </pc:sldMkLst>
        <pc:spChg chg="mod">
          <ac:chgData name="Marval, Charlie" userId="14b4a1e6-1172-4001-8cad-1a4cf355bfbd" providerId="ADAL" clId="{6E4B2397-0EA6-454D-9039-6CB397A6A98E}" dt="2021-10-26T15:13:49.718" v="771"/>
          <ac:spMkLst>
            <pc:docMk/>
            <pc:sldMk cId="1440012093" sldId="399"/>
            <ac:spMk id="4" creationId="{BC0950E3-B429-4D90-AB64-459D6E1C8EC7}"/>
          </ac:spMkLst>
        </pc:spChg>
        <pc:spChg chg="mod">
          <ac:chgData name="Marval, Charlie" userId="14b4a1e6-1172-4001-8cad-1a4cf355bfbd" providerId="ADAL" clId="{6E4B2397-0EA6-454D-9039-6CB397A6A98E}" dt="2021-10-26T15:13:49.718" v="771"/>
          <ac:spMkLst>
            <pc:docMk/>
            <pc:sldMk cId="1440012093" sldId="399"/>
            <ac:spMk id="5" creationId="{F7D14CDE-8E2B-4CEE-A801-50565C484995}"/>
          </ac:spMkLst>
        </pc:spChg>
      </pc:sldChg>
      <pc:sldChg chg="modSp">
        <pc:chgData name="Marval, Charlie" userId="14b4a1e6-1172-4001-8cad-1a4cf355bfbd" providerId="ADAL" clId="{6E4B2397-0EA6-454D-9039-6CB397A6A98E}" dt="2021-10-26T15:13:49.718" v="771"/>
        <pc:sldMkLst>
          <pc:docMk/>
          <pc:sldMk cId="3501591006" sldId="418"/>
        </pc:sldMkLst>
        <pc:spChg chg="mod">
          <ac:chgData name="Marval, Charlie" userId="14b4a1e6-1172-4001-8cad-1a4cf355bfbd" providerId="ADAL" clId="{6E4B2397-0EA6-454D-9039-6CB397A6A98E}" dt="2021-10-26T15:13:49.718" v="771"/>
          <ac:spMkLst>
            <pc:docMk/>
            <pc:sldMk cId="3501591006" sldId="418"/>
            <ac:spMk id="3" creationId="{4ABA9D47-7A14-4558-9A5B-1F9C12234E86}"/>
          </ac:spMkLst>
        </pc:spChg>
      </pc:sldChg>
      <pc:sldChg chg="modSp">
        <pc:chgData name="Marval, Charlie" userId="14b4a1e6-1172-4001-8cad-1a4cf355bfbd" providerId="ADAL" clId="{6E4B2397-0EA6-454D-9039-6CB397A6A98E}" dt="2021-10-26T15:13:49.718" v="771"/>
        <pc:sldMkLst>
          <pc:docMk/>
          <pc:sldMk cId="345239947" sldId="419"/>
        </pc:sldMkLst>
        <pc:spChg chg="mod">
          <ac:chgData name="Marval, Charlie" userId="14b4a1e6-1172-4001-8cad-1a4cf355bfbd" providerId="ADAL" clId="{6E4B2397-0EA6-454D-9039-6CB397A6A98E}" dt="2021-10-26T15:13:49.718" v="771"/>
          <ac:spMkLst>
            <pc:docMk/>
            <pc:sldMk cId="345239947" sldId="419"/>
            <ac:spMk id="3" creationId="{4ABA9D47-7A14-4558-9A5B-1F9C12234E86}"/>
          </ac:spMkLst>
        </pc:spChg>
      </pc:sldChg>
      <pc:sldChg chg="modSp">
        <pc:chgData name="Marval, Charlie" userId="14b4a1e6-1172-4001-8cad-1a4cf355bfbd" providerId="ADAL" clId="{6E4B2397-0EA6-454D-9039-6CB397A6A98E}" dt="2021-10-26T15:13:49.718" v="771"/>
        <pc:sldMkLst>
          <pc:docMk/>
          <pc:sldMk cId="571497576" sldId="420"/>
        </pc:sldMkLst>
        <pc:spChg chg="mod">
          <ac:chgData name="Marval, Charlie" userId="14b4a1e6-1172-4001-8cad-1a4cf355bfbd" providerId="ADAL" clId="{6E4B2397-0EA6-454D-9039-6CB397A6A98E}" dt="2021-10-26T15:13:49.718" v="771"/>
          <ac:spMkLst>
            <pc:docMk/>
            <pc:sldMk cId="571497576" sldId="420"/>
            <ac:spMk id="3" creationId="{4ABA9D47-7A14-4558-9A5B-1F9C12234E86}"/>
          </ac:spMkLst>
        </pc:spChg>
      </pc:sldChg>
      <pc:sldChg chg="modSp">
        <pc:chgData name="Marval, Charlie" userId="14b4a1e6-1172-4001-8cad-1a4cf355bfbd" providerId="ADAL" clId="{6E4B2397-0EA6-454D-9039-6CB397A6A98E}" dt="2021-10-26T15:13:49.718" v="771"/>
        <pc:sldMkLst>
          <pc:docMk/>
          <pc:sldMk cId="2647673728" sldId="421"/>
        </pc:sldMkLst>
        <pc:spChg chg="mod">
          <ac:chgData name="Marval, Charlie" userId="14b4a1e6-1172-4001-8cad-1a4cf355bfbd" providerId="ADAL" clId="{6E4B2397-0EA6-454D-9039-6CB397A6A98E}" dt="2021-10-26T15:13:49.718" v="771"/>
          <ac:spMkLst>
            <pc:docMk/>
            <pc:sldMk cId="2647673728" sldId="421"/>
            <ac:spMk id="3" creationId="{4ABA9D47-7A14-4558-9A5B-1F9C12234E86}"/>
          </ac:spMkLst>
        </pc:spChg>
      </pc:sldChg>
      <pc:sldChg chg="modSp">
        <pc:chgData name="Marval, Charlie" userId="14b4a1e6-1172-4001-8cad-1a4cf355bfbd" providerId="ADAL" clId="{6E4B2397-0EA6-454D-9039-6CB397A6A98E}" dt="2021-10-26T15:13:49.718" v="771"/>
        <pc:sldMkLst>
          <pc:docMk/>
          <pc:sldMk cId="2682672483" sldId="427"/>
        </pc:sldMkLst>
        <pc:spChg chg="mod">
          <ac:chgData name="Marval, Charlie" userId="14b4a1e6-1172-4001-8cad-1a4cf355bfbd" providerId="ADAL" clId="{6E4B2397-0EA6-454D-9039-6CB397A6A98E}" dt="2021-10-26T15:13:49.718" v="771"/>
          <ac:spMkLst>
            <pc:docMk/>
            <pc:sldMk cId="2682672483" sldId="427"/>
            <ac:spMk id="2" creationId="{431DC278-67F0-4718-9A77-3B5BECCAD6BB}"/>
          </ac:spMkLst>
        </pc:spChg>
      </pc:sldChg>
      <pc:sldChg chg="addSp delSp delDesignElem">
        <pc:chgData name="Marval, Charlie" userId="14b4a1e6-1172-4001-8cad-1a4cf355bfbd" providerId="ADAL" clId="{6E4B2397-0EA6-454D-9039-6CB397A6A98E}" dt="2021-10-26T15:13:49.718" v="771"/>
        <pc:sldMkLst>
          <pc:docMk/>
          <pc:sldMk cId="812820236" sldId="428"/>
        </pc:sldMkLst>
        <pc:spChg chg="add del">
          <ac:chgData name="Marval, Charlie" userId="14b4a1e6-1172-4001-8cad-1a4cf355bfbd" providerId="ADAL" clId="{6E4B2397-0EA6-454D-9039-6CB397A6A98E}" dt="2021-10-26T15:13:49.718" v="771"/>
          <ac:spMkLst>
            <pc:docMk/>
            <pc:sldMk cId="812820236" sldId="428"/>
            <ac:spMk id="63" creationId="{9F4444CE-BC8D-4D61-B303-4C05614E62AB}"/>
          </ac:spMkLst>
        </pc:spChg>
        <pc:spChg chg="add del">
          <ac:chgData name="Marval, Charlie" userId="14b4a1e6-1172-4001-8cad-1a4cf355bfbd" providerId="ADAL" clId="{6E4B2397-0EA6-454D-9039-6CB397A6A98E}" dt="2021-10-26T15:13:49.718" v="771"/>
          <ac:spMkLst>
            <pc:docMk/>
            <pc:sldMk cId="812820236" sldId="428"/>
            <ac:spMk id="64" creationId="{73772B81-181F-48B7-8826-4D9686D15DF5}"/>
          </ac:spMkLst>
        </pc:spChg>
        <pc:spChg chg="add del">
          <ac:chgData name="Marval, Charlie" userId="14b4a1e6-1172-4001-8cad-1a4cf355bfbd" providerId="ADAL" clId="{6E4B2397-0EA6-454D-9039-6CB397A6A98E}" dt="2021-10-26T15:13:49.718" v="771"/>
          <ac:spMkLst>
            <pc:docMk/>
            <pc:sldMk cId="812820236" sldId="428"/>
            <ac:spMk id="65" creationId="{B2205F6E-03C6-4E92-877C-E2482F6599AA}"/>
          </ac:spMkLst>
        </pc:spChg>
        <pc:grpChg chg="add del">
          <ac:chgData name="Marval, Charlie" userId="14b4a1e6-1172-4001-8cad-1a4cf355bfbd" providerId="ADAL" clId="{6E4B2397-0EA6-454D-9039-6CB397A6A98E}" dt="2021-10-26T15:13:49.718" v="771"/>
          <ac:grpSpMkLst>
            <pc:docMk/>
            <pc:sldMk cId="812820236" sldId="428"/>
            <ac:grpSpMk id="62" creationId="{D920209C-E85B-4D6F-A56F-724F5ADA811C}"/>
          </ac:grpSpMkLst>
        </pc:grpChg>
      </pc:sldChg>
      <pc:sldChg chg="addSp delSp modSp mod delDesignElem chgLayout">
        <pc:chgData name="Marval, Charlie" userId="14b4a1e6-1172-4001-8cad-1a4cf355bfbd" providerId="ADAL" clId="{6E4B2397-0EA6-454D-9039-6CB397A6A98E}" dt="2021-10-26T15:23:46.789" v="993" actId="114"/>
        <pc:sldMkLst>
          <pc:docMk/>
          <pc:sldMk cId="1736175102" sldId="444"/>
        </pc:sldMkLst>
        <pc:spChg chg="mod ord">
          <ac:chgData name="Marval, Charlie" userId="14b4a1e6-1172-4001-8cad-1a4cf355bfbd" providerId="ADAL" clId="{6E4B2397-0EA6-454D-9039-6CB397A6A98E}" dt="2021-10-26T15:23:46.789" v="993" actId="114"/>
          <ac:spMkLst>
            <pc:docMk/>
            <pc:sldMk cId="1736175102" sldId="444"/>
            <ac:spMk id="2" creationId="{DD99EBFF-6F91-432B-853A-9120AEF599B3}"/>
          </ac:spMkLst>
        </pc:spChg>
        <pc:spChg chg="add del mod">
          <ac:chgData name="Marval, Charlie" userId="14b4a1e6-1172-4001-8cad-1a4cf355bfbd" providerId="ADAL" clId="{6E4B2397-0EA6-454D-9039-6CB397A6A98E}" dt="2021-10-26T15:09:13.783" v="682" actId="478"/>
          <ac:spMkLst>
            <pc:docMk/>
            <pc:sldMk cId="1736175102" sldId="444"/>
            <ac:spMk id="4" creationId="{F8E12491-C477-4C49-AEF4-9F2826C717D7}"/>
          </ac:spMkLst>
        </pc:spChg>
        <pc:spChg chg="add del mod">
          <ac:chgData name="Marval, Charlie" userId="14b4a1e6-1172-4001-8cad-1a4cf355bfbd" providerId="ADAL" clId="{6E4B2397-0EA6-454D-9039-6CB397A6A98E}" dt="2021-10-26T15:20:42.371" v="810" actId="6264"/>
          <ac:spMkLst>
            <pc:docMk/>
            <pc:sldMk cId="1736175102" sldId="444"/>
            <ac:spMk id="6" creationId="{FC1E9556-59F8-4050-B7B1-4EB7F9217347}"/>
          </ac:spMkLst>
        </pc:spChg>
        <pc:spChg chg="add del mod ord">
          <ac:chgData name="Marval, Charlie" userId="14b4a1e6-1172-4001-8cad-1a4cf355bfbd" providerId="ADAL" clId="{6E4B2397-0EA6-454D-9039-6CB397A6A98E}" dt="2021-10-26T15:20:42.371" v="810" actId="6264"/>
          <ac:spMkLst>
            <pc:docMk/>
            <pc:sldMk cId="1736175102" sldId="444"/>
            <ac:spMk id="7" creationId="{030F5381-6D56-470A-A3D3-8268DB8CF5D8}"/>
          </ac:spMkLst>
        </pc:spChg>
        <pc:spChg chg="add del mod">
          <ac:chgData name="Marval, Charlie" userId="14b4a1e6-1172-4001-8cad-1a4cf355bfbd" providerId="ADAL" clId="{6E4B2397-0EA6-454D-9039-6CB397A6A98E}" dt="2021-10-26T15:20:54.089" v="811" actId="6264"/>
          <ac:spMkLst>
            <pc:docMk/>
            <pc:sldMk cId="1736175102" sldId="444"/>
            <ac:spMk id="8" creationId="{11196B2F-3310-493B-9BFC-49740E49E68F}"/>
          </ac:spMkLst>
        </pc:spChg>
        <pc:spChg chg="add del mod ord">
          <ac:chgData name="Marval, Charlie" userId="14b4a1e6-1172-4001-8cad-1a4cf355bfbd" providerId="ADAL" clId="{6E4B2397-0EA6-454D-9039-6CB397A6A98E}" dt="2021-10-26T15:21:24.783" v="813" actId="478"/>
          <ac:spMkLst>
            <pc:docMk/>
            <pc:sldMk cId="1736175102" sldId="444"/>
            <ac:spMk id="9" creationId="{1115321A-40C6-4E5A-BDD0-2C5F0A162B76}"/>
          </ac:spMkLst>
        </pc:spChg>
        <pc:spChg chg="add mod">
          <ac:chgData name="Marval, Charlie" userId="14b4a1e6-1172-4001-8cad-1a4cf355bfbd" providerId="ADAL" clId="{6E4B2397-0EA6-454D-9039-6CB397A6A98E}" dt="2021-10-26T15:11:31.212" v="746" actId="255"/>
          <ac:spMkLst>
            <pc:docMk/>
            <pc:sldMk cId="1736175102" sldId="444"/>
            <ac:spMk id="19" creationId="{7E78DC4A-3D94-47E8-8FD1-A56A0C8175CA}"/>
          </ac:spMkLst>
        </pc:spChg>
        <pc:spChg chg="add mod">
          <ac:chgData name="Marval, Charlie" userId="14b4a1e6-1172-4001-8cad-1a4cf355bfbd" providerId="ADAL" clId="{6E4B2397-0EA6-454D-9039-6CB397A6A98E}" dt="2021-10-26T15:20:31.480" v="809" actId="1036"/>
          <ac:spMkLst>
            <pc:docMk/>
            <pc:sldMk cId="1736175102" sldId="444"/>
            <ac:spMk id="20" creationId="{B07661F0-29A8-40F8-94A2-38A83955CBDA}"/>
          </ac:spMkLst>
        </pc:spChg>
        <pc:grpChg chg="add mod ord">
          <ac:chgData name="Marval, Charlie" userId="14b4a1e6-1172-4001-8cad-1a4cf355bfbd" providerId="ADAL" clId="{6E4B2397-0EA6-454D-9039-6CB397A6A98E}" dt="2021-10-26T15:23:36.563" v="991" actId="167"/>
          <ac:grpSpMkLst>
            <pc:docMk/>
            <pc:sldMk cId="1736175102" sldId="444"/>
            <ac:grpSpMk id="5" creationId="{331C3E54-D88E-44E3-BA9B-854D28A09960}"/>
          </ac:grpSpMkLst>
        </pc:grpChg>
        <pc:grpChg chg="add del">
          <ac:chgData name="Marval, Charlie" userId="14b4a1e6-1172-4001-8cad-1a4cf355bfbd" providerId="ADAL" clId="{6E4B2397-0EA6-454D-9039-6CB397A6A98E}" dt="2021-10-26T15:20:54.089" v="811" actId="6264"/>
          <ac:grpSpMkLst>
            <pc:docMk/>
            <pc:sldMk cId="1736175102" sldId="444"/>
            <ac:grpSpMk id="127" creationId="{88C9B83F-64CD-41C1-925F-A08801FFD0BD}"/>
          </ac:grpSpMkLst>
        </pc:grpChg>
        <pc:picChg chg="del mod">
          <ac:chgData name="Marval, Charlie" userId="14b4a1e6-1172-4001-8cad-1a4cf355bfbd" providerId="ADAL" clId="{6E4B2397-0EA6-454D-9039-6CB397A6A98E}" dt="2021-10-26T15:05:35.613" v="654" actId="478"/>
          <ac:picMkLst>
            <pc:docMk/>
            <pc:sldMk cId="1736175102" sldId="444"/>
            <ac:picMk id="10" creationId="{13D80760-09CB-4BC0-88F4-3C362F737E60}"/>
          </ac:picMkLst>
        </pc:picChg>
        <pc:picChg chg="add del mod">
          <ac:chgData name="Marval, Charlie" userId="14b4a1e6-1172-4001-8cad-1a4cf355bfbd" providerId="ADAL" clId="{6E4B2397-0EA6-454D-9039-6CB397A6A98E}" dt="2021-10-26T15:05:44.833" v="656"/>
          <ac:picMkLst>
            <pc:docMk/>
            <pc:sldMk cId="1736175102" sldId="444"/>
            <ac:picMk id="17" creationId="{FFE2B0B4-BC2A-4175-9AB8-DCB2D82BE9E3}"/>
          </ac:picMkLst>
        </pc:picChg>
        <pc:picChg chg="add mod">
          <ac:chgData name="Marval, Charlie" userId="14b4a1e6-1172-4001-8cad-1a4cf355bfbd" providerId="ADAL" clId="{6E4B2397-0EA6-454D-9039-6CB397A6A98E}" dt="2021-10-26T15:11:06.776" v="737" actId="1036"/>
          <ac:picMkLst>
            <pc:docMk/>
            <pc:sldMk cId="1736175102" sldId="444"/>
            <ac:picMk id="18" creationId="{D520AF65-E09E-4322-8D03-90BD43385DD6}"/>
          </ac:picMkLst>
        </pc:picChg>
      </pc:sldChg>
      <pc:sldChg chg="addSp delSp modSp mod setBg setClrOvrMap delDesignElem">
        <pc:chgData name="Marval, Charlie" userId="14b4a1e6-1172-4001-8cad-1a4cf355bfbd" providerId="ADAL" clId="{6E4B2397-0EA6-454D-9039-6CB397A6A98E}" dt="2021-10-27T14:52:42.711" v="1229" actId="14430"/>
        <pc:sldMkLst>
          <pc:docMk/>
          <pc:sldMk cId="1158440219" sldId="445"/>
        </pc:sldMkLst>
        <pc:spChg chg="mod modVis">
          <ac:chgData name="Marval, Charlie" userId="14b4a1e6-1172-4001-8cad-1a4cf355bfbd" providerId="ADAL" clId="{6E4B2397-0EA6-454D-9039-6CB397A6A98E}" dt="2021-10-27T14:52:40.695" v="1228" actId="33935"/>
          <ac:spMkLst>
            <pc:docMk/>
            <pc:sldMk cId="1158440219" sldId="445"/>
            <ac:spMk id="4" creationId="{F5E476FB-BF6E-444D-AA24-9A38555CD7C3}"/>
          </ac:spMkLst>
        </pc:spChg>
        <pc:spChg chg="mod ord modVis">
          <ac:chgData name="Marval, Charlie" userId="14b4a1e6-1172-4001-8cad-1a4cf355bfbd" providerId="ADAL" clId="{6E4B2397-0EA6-454D-9039-6CB397A6A98E}" dt="2021-10-27T14:52:40.695" v="1228" actId="33935"/>
          <ac:spMkLst>
            <pc:docMk/>
            <pc:sldMk cId="1158440219" sldId="445"/>
            <ac:spMk id="5" creationId="{2DE2C2C5-235F-4D53-983A-FE49FE5E77FD}"/>
          </ac:spMkLst>
        </pc:spChg>
        <pc:spChg chg="add del">
          <ac:chgData name="Marval, Charlie" userId="14b4a1e6-1172-4001-8cad-1a4cf355bfbd" providerId="ADAL" clId="{6E4B2397-0EA6-454D-9039-6CB397A6A98E}" dt="2021-10-26T14:58:43.470" v="639" actId="26606"/>
          <ac:spMkLst>
            <pc:docMk/>
            <pc:sldMk cId="1158440219" sldId="445"/>
            <ac:spMk id="10" creationId="{27577DEC-D9A5-404D-9789-702F4319BEC8}"/>
          </ac:spMkLst>
        </pc:spChg>
        <pc:spChg chg="add del">
          <ac:chgData name="Marval, Charlie" userId="14b4a1e6-1172-4001-8cad-1a4cf355bfbd" providerId="ADAL" clId="{6E4B2397-0EA6-454D-9039-6CB397A6A98E}" dt="2021-10-26T14:58:37.796" v="636" actId="26606"/>
          <ac:spMkLst>
            <pc:docMk/>
            <pc:sldMk cId="1158440219" sldId="445"/>
            <ac:spMk id="26" creationId="{DD6BC9EB-F181-48AB-BCA2-3D1DB20D2D87}"/>
          </ac:spMkLst>
        </pc:spChg>
        <pc:spChg chg="add del">
          <ac:chgData name="Marval, Charlie" userId="14b4a1e6-1172-4001-8cad-1a4cf355bfbd" providerId="ADAL" clId="{6E4B2397-0EA6-454D-9039-6CB397A6A98E}" dt="2021-10-26T14:58:25.095" v="634" actId="26606"/>
          <ac:spMkLst>
            <pc:docMk/>
            <pc:sldMk cId="1158440219" sldId="445"/>
            <ac:spMk id="28" creationId="{5A7802B6-FF37-40CF-A7E2-6F2A0D9A91EF}"/>
          </ac:spMkLst>
        </pc:spChg>
        <pc:spChg chg="add del">
          <ac:chgData name="Marval, Charlie" userId="14b4a1e6-1172-4001-8cad-1a4cf355bfbd" providerId="ADAL" clId="{6E4B2397-0EA6-454D-9039-6CB397A6A98E}" dt="2021-10-26T14:58:37.796" v="636" actId="26606"/>
          <ac:spMkLst>
            <pc:docMk/>
            <pc:sldMk cId="1158440219" sldId="445"/>
            <ac:spMk id="31" creationId="{D33AAA80-39DC-4020-9BFF-0718F35C7661}"/>
          </ac:spMkLst>
        </pc:spChg>
        <pc:spChg chg="add del">
          <ac:chgData name="Marval, Charlie" userId="14b4a1e6-1172-4001-8cad-1a4cf355bfbd" providerId="ADAL" clId="{6E4B2397-0EA6-454D-9039-6CB397A6A98E}" dt="2021-10-26T14:58:37.796" v="636" actId="26606"/>
          <ac:spMkLst>
            <pc:docMk/>
            <pc:sldMk cId="1158440219" sldId="445"/>
            <ac:spMk id="32" creationId="{1177F295-741F-4EFF-B0CA-BE69295ADA07}"/>
          </ac:spMkLst>
        </pc:spChg>
        <pc:spChg chg="add del">
          <ac:chgData name="Marval, Charlie" userId="14b4a1e6-1172-4001-8cad-1a4cf355bfbd" providerId="ADAL" clId="{6E4B2397-0EA6-454D-9039-6CB397A6A98E}" dt="2021-10-26T14:58:43.454" v="638" actId="26606"/>
          <ac:spMkLst>
            <pc:docMk/>
            <pc:sldMk cId="1158440219" sldId="445"/>
            <ac:spMk id="35" creationId="{2783C067-F8BF-4755-B516-8A0CD74CF60C}"/>
          </ac:spMkLst>
        </pc:spChg>
        <pc:spChg chg="add del">
          <ac:chgData name="Marval, Charlie" userId="14b4a1e6-1172-4001-8cad-1a4cf355bfbd" providerId="ADAL" clId="{6E4B2397-0EA6-454D-9039-6CB397A6A98E}" dt="2021-10-26T14:58:43.454" v="638" actId="26606"/>
          <ac:spMkLst>
            <pc:docMk/>
            <pc:sldMk cId="1158440219" sldId="445"/>
            <ac:spMk id="37" creationId="{2ED796EC-E7FF-46DB-B912-FB08BF12AA6E}"/>
          </ac:spMkLst>
        </pc:spChg>
        <pc:spChg chg="add del">
          <ac:chgData name="Marval, Charlie" userId="14b4a1e6-1172-4001-8cad-1a4cf355bfbd" providerId="ADAL" clId="{6E4B2397-0EA6-454D-9039-6CB397A6A98E}" dt="2021-10-26T14:58:43.454" v="638" actId="26606"/>
          <ac:spMkLst>
            <pc:docMk/>
            <pc:sldMk cId="1158440219" sldId="445"/>
            <ac:spMk id="38" creationId="{549A2DAB-B431-487D-95AD-BB0FECB49E57}"/>
          </ac:spMkLst>
        </pc:spChg>
        <pc:spChg chg="add del">
          <ac:chgData name="Marval, Charlie" userId="14b4a1e6-1172-4001-8cad-1a4cf355bfbd" providerId="ADAL" clId="{6E4B2397-0EA6-454D-9039-6CB397A6A98E}" dt="2021-10-26T14:58:43.454" v="638" actId="26606"/>
          <ac:spMkLst>
            <pc:docMk/>
            <pc:sldMk cId="1158440219" sldId="445"/>
            <ac:spMk id="39" creationId="{0819F787-32B4-46A8-BC57-C6571BCEE243}"/>
          </ac:spMkLst>
        </pc:spChg>
        <pc:spChg chg="add del mod modVis">
          <ac:chgData name="Marval, Charlie" userId="14b4a1e6-1172-4001-8cad-1a4cf355bfbd" providerId="ADAL" clId="{6E4B2397-0EA6-454D-9039-6CB397A6A98E}" dt="2021-10-27T14:52:40.695" v="1228" actId="33935"/>
          <ac:spMkLst>
            <pc:docMk/>
            <pc:sldMk cId="1158440219" sldId="445"/>
            <ac:spMk id="40" creationId="{4BE96B01-3929-432D-B8C2-ADBCB74C2EF4}"/>
          </ac:spMkLst>
        </pc:spChg>
        <pc:spChg chg="add del mod modVis">
          <ac:chgData name="Marval, Charlie" userId="14b4a1e6-1172-4001-8cad-1a4cf355bfbd" providerId="ADAL" clId="{6E4B2397-0EA6-454D-9039-6CB397A6A98E}" dt="2021-10-27T14:52:40.695" v="1228" actId="33935"/>
          <ac:spMkLst>
            <pc:docMk/>
            <pc:sldMk cId="1158440219" sldId="445"/>
            <ac:spMk id="41" creationId="{9179DE42-5613-4B35-A1E6-6CCBAA13C743}"/>
          </ac:spMkLst>
        </pc:spChg>
        <pc:spChg chg="add del mod modVis">
          <ac:chgData name="Marval, Charlie" userId="14b4a1e6-1172-4001-8cad-1a4cf355bfbd" providerId="ADAL" clId="{6E4B2397-0EA6-454D-9039-6CB397A6A98E}" dt="2021-10-27T14:52:40.695" v="1228" actId="33935"/>
          <ac:spMkLst>
            <pc:docMk/>
            <pc:sldMk cId="1158440219" sldId="445"/>
            <ac:spMk id="42" creationId="{2A6FCDE6-CDE2-4C51-B18E-A95CFB679714}"/>
          </ac:spMkLst>
        </pc:spChg>
        <pc:spChg chg="add del mod modVis">
          <ac:chgData name="Marval, Charlie" userId="14b4a1e6-1172-4001-8cad-1a4cf355bfbd" providerId="ADAL" clId="{6E4B2397-0EA6-454D-9039-6CB397A6A98E}" dt="2021-10-27T14:52:42.711" v="1229" actId="14430"/>
          <ac:spMkLst>
            <pc:docMk/>
            <pc:sldMk cId="1158440219" sldId="445"/>
            <ac:spMk id="44" creationId="{9D2E8756-2465-473A-BA2A-2DB1D6224745}"/>
          </ac:spMkLst>
        </pc:spChg>
        <pc:spChg chg="add del mod modVis">
          <ac:chgData name="Marval, Charlie" userId="14b4a1e6-1172-4001-8cad-1a4cf355bfbd" providerId="ADAL" clId="{6E4B2397-0EA6-454D-9039-6CB397A6A98E}" dt="2021-10-27T14:52:40.695" v="1228" actId="33935"/>
          <ac:spMkLst>
            <pc:docMk/>
            <pc:sldMk cId="1158440219" sldId="445"/>
            <ac:spMk id="46" creationId="{52FB45E9-914E-4471-AC87-E475CD51767D}"/>
          </ac:spMkLst>
        </pc:spChg>
        <pc:spChg chg="add del mod modVis">
          <ac:chgData name="Marval, Charlie" userId="14b4a1e6-1172-4001-8cad-1a4cf355bfbd" providerId="ADAL" clId="{6E4B2397-0EA6-454D-9039-6CB397A6A98E}" dt="2021-10-27T14:52:40.695" v="1228" actId="33935"/>
          <ac:spMkLst>
            <pc:docMk/>
            <pc:sldMk cId="1158440219" sldId="445"/>
            <ac:spMk id="47" creationId="{C310626D-5743-49D4-8F7D-88C4F8F05774}"/>
          </ac:spMkLst>
        </pc:spChg>
        <pc:spChg chg="add del mod modVis">
          <ac:chgData name="Marval, Charlie" userId="14b4a1e6-1172-4001-8cad-1a4cf355bfbd" providerId="ADAL" clId="{6E4B2397-0EA6-454D-9039-6CB397A6A98E}" dt="2021-10-27T14:52:40.695" v="1228" actId="33935"/>
          <ac:spMkLst>
            <pc:docMk/>
            <pc:sldMk cId="1158440219" sldId="445"/>
            <ac:spMk id="48" creationId="{3C195FC1-B568-4C72-9902-34CB35DDD7A1}"/>
          </ac:spMkLst>
        </pc:spChg>
        <pc:spChg chg="add del mod modVis">
          <ac:chgData name="Marval, Charlie" userId="14b4a1e6-1172-4001-8cad-1a4cf355bfbd" providerId="ADAL" clId="{6E4B2397-0EA6-454D-9039-6CB397A6A98E}" dt="2021-10-27T14:52:40.695" v="1228" actId="33935"/>
          <ac:spMkLst>
            <pc:docMk/>
            <pc:sldMk cId="1158440219" sldId="445"/>
            <ac:spMk id="49" creationId="{EF2BDF77-362C-43F0-8CBB-A969EC2AE0C4}"/>
          </ac:spMkLst>
        </pc:spChg>
        <pc:grpChg chg="add del">
          <ac:chgData name="Marval, Charlie" userId="14b4a1e6-1172-4001-8cad-1a4cf355bfbd" providerId="ADAL" clId="{6E4B2397-0EA6-454D-9039-6CB397A6A98E}" dt="2021-10-26T14:58:43.470" v="639" actId="26606"/>
          <ac:grpSpMkLst>
            <pc:docMk/>
            <pc:sldMk cId="1158440219" sldId="445"/>
            <ac:grpSpMk id="12" creationId="{CEEA9366-CEA8-4F23-B065-4337F0D836FE}"/>
          </ac:grpSpMkLst>
        </pc:grpChg>
        <pc:picChg chg="add del">
          <ac:chgData name="Marval, Charlie" userId="14b4a1e6-1172-4001-8cad-1a4cf355bfbd" providerId="ADAL" clId="{6E4B2397-0EA6-454D-9039-6CB397A6A98E}" dt="2021-10-26T14:58:25.095" v="634" actId="26606"/>
          <ac:picMkLst>
            <pc:docMk/>
            <pc:sldMk cId="1158440219" sldId="445"/>
            <ac:picMk id="25" creationId="{CA6A8C38-6A1B-48FA-A2DB-D4998FEDBE36}"/>
          </ac:picMkLst>
        </pc:picChg>
        <pc:cxnChg chg="add del">
          <ac:chgData name="Marval, Charlie" userId="14b4a1e6-1172-4001-8cad-1a4cf355bfbd" providerId="ADAL" clId="{6E4B2397-0EA6-454D-9039-6CB397A6A98E}" dt="2021-10-26T14:58:37.796" v="636" actId="26606"/>
          <ac:cxnSpMkLst>
            <pc:docMk/>
            <pc:sldMk cId="1158440219" sldId="445"/>
            <ac:cxnSpMk id="30" creationId="{C9C5D90B-7EE3-4D26-AB7D-A5A3A6E11203}"/>
          </ac:cxnSpMkLst>
        </pc:cxnChg>
        <pc:cxnChg chg="add del">
          <ac:chgData name="Marval, Charlie" userId="14b4a1e6-1172-4001-8cad-1a4cf355bfbd" providerId="ADAL" clId="{6E4B2397-0EA6-454D-9039-6CB397A6A98E}" dt="2021-10-26T14:58:43.454" v="638" actId="26606"/>
          <ac:cxnSpMkLst>
            <pc:docMk/>
            <pc:sldMk cId="1158440219" sldId="445"/>
            <ac:cxnSpMk id="34" creationId="{C5ECDEE1-7093-418F-9CF5-24EEB115C1C1}"/>
          </ac:cxnSpMkLst>
        </pc:cxnChg>
        <pc:cxnChg chg="add del">
          <ac:chgData name="Marval, Charlie" userId="14b4a1e6-1172-4001-8cad-1a4cf355bfbd" providerId="ADAL" clId="{6E4B2397-0EA6-454D-9039-6CB397A6A98E}" dt="2021-10-26T14:58:43.454" v="638" actId="26606"/>
          <ac:cxnSpMkLst>
            <pc:docMk/>
            <pc:sldMk cId="1158440219" sldId="445"/>
            <ac:cxnSpMk id="36" creationId="{045062AF-EB11-4651-BC4A-4DA21768DE8E}"/>
          </ac:cxnSpMkLst>
        </pc:cxnChg>
        <pc:cxnChg chg="add del mod modVis">
          <ac:chgData name="Marval, Charlie" userId="14b4a1e6-1172-4001-8cad-1a4cf355bfbd" providerId="ADAL" clId="{6E4B2397-0EA6-454D-9039-6CB397A6A98E}" dt="2021-10-27T14:52:40.695" v="1228" actId="33935"/>
          <ac:cxnSpMkLst>
            <pc:docMk/>
            <pc:sldMk cId="1158440219" sldId="445"/>
            <ac:cxnSpMk id="43" creationId="{EB898B32-3891-4C3A-8F58-C5969D2E9033}"/>
          </ac:cxnSpMkLst>
        </pc:cxnChg>
        <pc:cxnChg chg="add del mod modVis">
          <ac:chgData name="Marval, Charlie" userId="14b4a1e6-1172-4001-8cad-1a4cf355bfbd" providerId="ADAL" clId="{6E4B2397-0EA6-454D-9039-6CB397A6A98E}" dt="2021-10-27T14:52:40.695" v="1228" actId="33935"/>
          <ac:cxnSpMkLst>
            <pc:docMk/>
            <pc:sldMk cId="1158440219" sldId="445"/>
            <ac:cxnSpMk id="45" creationId="{4AE4806D-B8F9-4679-A68A-9BD21C01A301}"/>
          </ac:cxnSpMkLst>
        </pc:cxnChg>
      </pc:sldChg>
      <pc:sldChg chg="addSp delSp modSp mod delDesignElem chgLayout">
        <pc:chgData name="Marval, Charlie" userId="14b4a1e6-1172-4001-8cad-1a4cf355bfbd" providerId="ADAL" clId="{6E4B2397-0EA6-454D-9039-6CB397A6A98E}" dt="2021-11-01T15:13:46.235" v="1833" actId="14100"/>
        <pc:sldMkLst>
          <pc:docMk/>
          <pc:sldMk cId="3976911566" sldId="446"/>
        </pc:sldMkLst>
        <pc:spChg chg="add del mod ord">
          <ac:chgData name="Marval, Charlie" userId="14b4a1e6-1172-4001-8cad-1a4cf355bfbd" providerId="ADAL" clId="{6E4B2397-0EA6-454D-9039-6CB397A6A98E}" dt="2021-10-26T15:20:01.229" v="773" actId="478"/>
          <ac:spMkLst>
            <pc:docMk/>
            <pc:sldMk cId="3976911566" sldId="446"/>
            <ac:spMk id="2" creationId="{15A0E10A-B5FA-4696-93DE-482A7345C021}"/>
          </ac:spMkLst>
        </pc:spChg>
        <pc:spChg chg="add del mod ord">
          <ac:chgData name="Marval, Charlie" userId="14b4a1e6-1172-4001-8cad-1a4cf355bfbd" providerId="ADAL" clId="{6E4B2397-0EA6-454D-9039-6CB397A6A98E}" dt="2021-10-26T15:20:01.229" v="773" actId="478"/>
          <ac:spMkLst>
            <pc:docMk/>
            <pc:sldMk cId="3976911566" sldId="446"/>
            <ac:spMk id="3" creationId="{CC9AB150-8AC8-4AC5-AD40-0D83437795D7}"/>
          </ac:spMkLst>
        </pc:spChg>
        <pc:spChg chg="mod">
          <ac:chgData name="Marval, Charlie" userId="14b4a1e6-1172-4001-8cad-1a4cf355bfbd" providerId="ADAL" clId="{6E4B2397-0EA6-454D-9039-6CB397A6A98E}" dt="2021-11-01T15:13:46.235" v="1833" actId="14100"/>
          <ac:spMkLst>
            <pc:docMk/>
            <pc:sldMk cId="3976911566" sldId="446"/>
            <ac:spMk id="17" creationId="{16614FE6-B0DA-4B7A-A770-880864B7BE4C}"/>
          </ac:spMkLst>
        </pc:spChg>
        <pc:spChg chg="mod">
          <ac:chgData name="Marval, Charlie" userId="14b4a1e6-1172-4001-8cad-1a4cf355bfbd" providerId="ADAL" clId="{6E4B2397-0EA6-454D-9039-6CB397A6A98E}" dt="2021-10-26T15:25:46.434" v="1080" actId="14100"/>
          <ac:spMkLst>
            <pc:docMk/>
            <pc:sldMk cId="3976911566" sldId="446"/>
            <ac:spMk id="18" creationId="{8708CC67-2A20-4A44-914C-93191403E58B}"/>
          </ac:spMkLst>
        </pc:spChg>
        <pc:spChg chg="mod">
          <ac:chgData name="Marval, Charlie" userId="14b4a1e6-1172-4001-8cad-1a4cf355bfbd" providerId="ADAL" clId="{6E4B2397-0EA6-454D-9039-6CB397A6A98E}" dt="2021-11-01T15:13:14.498" v="1822" actId="1035"/>
          <ac:spMkLst>
            <pc:docMk/>
            <pc:sldMk cId="3976911566" sldId="446"/>
            <ac:spMk id="19" creationId="{44CF514E-8CE9-4ABD-AAA8-E46FADA47D47}"/>
          </ac:spMkLst>
        </pc:spChg>
        <pc:spChg chg="mod ord">
          <ac:chgData name="Marval, Charlie" userId="14b4a1e6-1172-4001-8cad-1a4cf355bfbd" providerId="ADAL" clId="{6E4B2397-0EA6-454D-9039-6CB397A6A98E}" dt="2021-10-26T15:25:23.158" v="1033" actId="167"/>
          <ac:spMkLst>
            <pc:docMk/>
            <pc:sldMk cId="3976911566" sldId="446"/>
            <ac:spMk id="20" creationId="{6528DA30-DFEF-4932-9F80-8943E985FF4C}"/>
          </ac:spMkLst>
        </pc:spChg>
        <pc:spChg chg="mod">
          <ac:chgData name="Marval, Charlie" userId="14b4a1e6-1172-4001-8cad-1a4cf355bfbd" providerId="ADAL" clId="{6E4B2397-0EA6-454D-9039-6CB397A6A98E}" dt="2021-10-26T15:24:03.971" v="995"/>
          <ac:spMkLst>
            <pc:docMk/>
            <pc:sldMk cId="3976911566" sldId="446"/>
            <ac:spMk id="23" creationId="{29D00589-4819-4008-9DB6-80EE9064560E}"/>
          </ac:spMkLst>
        </pc:spChg>
        <pc:spChg chg="mod">
          <ac:chgData name="Marval, Charlie" userId="14b4a1e6-1172-4001-8cad-1a4cf355bfbd" providerId="ADAL" clId="{6E4B2397-0EA6-454D-9039-6CB397A6A98E}" dt="2021-10-26T15:24:03.971" v="995"/>
          <ac:spMkLst>
            <pc:docMk/>
            <pc:sldMk cId="3976911566" sldId="446"/>
            <ac:spMk id="25" creationId="{70E18E13-EE18-4B80-81B3-A9286CDAAAA6}"/>
          </ac:spMkLst>
        </pc:spChg>
        <pc:grpChg chg="mod">
          <ac:chgData name="Marval, Charlie" userId="14b4a1e6-1172-4001-8cad-1a4cf355bfbd" providerId="ADAL" clId="{6E4B2397-0EA6-454D-9039-6CB397A6A98E}" dt="2021-11-01T15:13:20.046" v="1832" actId="1035"/>
          <ac:grpSpMkLst>
            <pc:docMk/>
            <pc:sldMk cId="3976911566" sldId="446"/>
            <ac:grpSpMk id="5" creationId="{540BC07E-4706-413A-872A-15C9AD5440D2}"/>
          </ac:grpSpMkLst>
        </pc:grpChg>
        <pc:grpChg chg="add mod ord">
          <ac:chgData name="Marval, Charlie" userId="14b4a1e6-1172-4001-8cad-1a4cf355bfbd" providerId="ADAL" clId="{6E4B2397-0EA6-454D-9039-6CB397A6A98E}" dt="2021-10-26T15:24:14.193" v="996" actId="167"/>
          <ac:grpSpMkLst>
            <pc:docMk/>
            <pc:sldMk cId="3976911566" sldId="446"/>
            <ac:grpSpMk id="21" creationId="{7DA23044-EF76-406F-9850-0DEF749EF6CC}"/>
          </ac:grpSpMkLst>
        </pc:grpChg>
        <pc:grpChg chg="add del">
          <ac:chgData name="Marval, Charlie" userId="14b4a1e6-1172-4001-8cad-1a4cf355bfbd" providerId="ADAL" clId="{6E4B2397-0EA6-454D-9039-6CB397A6A98E}" dt="2021-10-26T15:19:45.586" v="772" actId="6264"/>
          <ac:grpSpMkLst>
            <pc:docMk/>
            <pc:sldMk cId="3976911566" sldId="446"/>
            <ac:grpSpMk id="127" creationId="{88C9B83F-64CD-41C1-925F-A08801FFD0BD}"/>
          </ac:grpSpMkLst>
        </pc:grpChg>
        <pc:picChg chg="mod">
          <ac:chgData name="Marval, Charlie" userId="14b4a1e6-1172-4001-8cad-1a4cf355bfbd" providerId="ADAL" clId="{6E4B2397-0EA6-454D-9039-6CB397A6A98E}" dt="2021-10-26T15:24:03.971" v="995"/>
          <ac:picMkLst>
            <pc:docMk/>
            <pc:sldMk cId="3976911566" sldId="446"/>
            <ac:picMk id="22" creationId="{025059F8-E909-4A22-9D1D-4BBB1D7F00B9}"/>
          </ac:picMkLst>
        </pc:picChg>
        <pc:picChg chg="del">
          <ac:chgData name="Marval, Charlie" userId="14b4a1e6-1172-4001-8cad-1a4cf355bfbd" providerId="ADAL" clId="{6E4B2397-0EA6-454D-9039-6CB397A6A98E}" dt="2021-10-26T15:24:03.052" v="994" actId="478"/>
          <ac:picMkLst>
            <pc:docMk/>
            <pc:sldMk cId="3976911566" sldId="446"/>
            <ac:picMk id="24" creationId="{7C4C3B20-24EE-4B1A-994F-50E875BBC386}"/>
          </ac:picMkLst>
        </pc:picChg>
      </pc:sldChg>
      <pc:sldChg chg="addSp delSp modSp mod setBg delDesignElem">
        <pc:chgData name="Marval, Charlie" userId="14b4a1e6-1172-4001-8cad-1a4cf355bfbd" providerId="ADAL" clId="{6E4B2397-0EA6-454D-9039-6CB397A6A98E}" dt="2021-10-26T15:13:49.718" v="771"/>
        <pc:sldMkLst>
          <pc:docMk/>
          <pc:sldMk cId="3106833164" sldId="447"/>
        </pc:sldMkLst>
        <pc:spChg chg="mod">
          <ac:chgData name="Marval, Charlie" userId="14b4a1e6-1172-4001-8cad-1a4cf355bfbd" providerId="ADAL" clId="{6E4B2397-0EA6-454D-9039-6CB397A6A98E}" dt="2021-10-26T15:00:41.065" v="652" actId="26606"/>
          <ac:spMkLst>
            <pc:docMk/>
            <pc:sldMk cId="3106833164" sldId="447"/>
            <ac:spMk id="2" creationId="{C2DC2578-1E3E-4164-AECC-5E9C23AB3012}"/>
          </ac:spMkLst>
        </pc:spChg>
        <pc:spChg chg="add del">
          <ac:chgData name="Marval, Charlie" userId="14b4a1e6-1172-4001-8cad-1a4cf355bfbd" providerId="ADAL" clId="{6E4B2397-0EA6-454D-9039-6CB397A6A98E}" dt="2021-10-26T15:00:41.065" v="652" actId="26606"/>
          <ac:spMkLst>
            <pc:docMk/>
            <pc:sldMk cId="3106833164" sldId="447"/>
            <ac:spMk id="3" creationId="{9451F9AE-01B0-40B1-B151-7F1137423E4A}"/>
          </ac:spMkLst>
        </pc:spChg>
        <pc:spChg chg="add del">
          <ac:chgData name="Marval, Charlie" userId="14b4a1e6-1172-4001-8cad-1a4cf355bfbd" providerId="ADAL" clId="{6E4B2397-0EA6-454D-9039-6CB397A6A98E}" dt="2021-10-26T15:00:41.041" v="651" actId="26606"/>
          <ac:spMkLst>
            <pc:docMk/>
            <pc:sldMk cId="3106833164" sldId="447"/>
            <ac:spMk id="9" creationId="{9F4444CE-BC8D-4D61-B303-4C05614E62AB}"/>
          </ac:spMkLst>
        </pc:spChg>
        <pc:spChg chg="add del">
          <ac:chgData name="Marval, Charlie" userId="14b4a1e6-1172-4001-8cad-1a4cf355bfbd" providerId="ADAL" clId="{6E4B2397-0EA6-454D-9039-6CB397A6A98E}" dt="2021-10-26T15:00:41.041" v="651" actId="26606"/>
          <ac:spMkLst>
            <pc:docMk/>
            <pc:sldMk cId="3106833164" sldId="447"/>
            <ac:spMk id="11" creationId="{73772B81-181F-48B7-8826-4D9686D15DF5}"/>
          </ac:spMkLst>
        </pc:spChg>
        <pc:spChg chg="add del">
          <ac:chgData name="Marval, Charlie" userId="14b4a1e6-1172-4001-8cad-1a4cf355bfbd" providerId="ADAL" clId="{6E4B2397-0EA6-454D-9039-6CB397A6A98E}" dt="2021-10-26T15:00:41.041" v="651" actId="26606"/>
          <ac:spMkLst>
            <pc:docMk/>
            <pc:sldMk cId="3106833164" sldId="447"/>
            <ac:spMk id="13" creationId="{B2205F6E-03C6-4E92-877C-E2482F6599AA}"/>
          </ac:spMkLst>
        </pc:spChg>
        <pc:spChg chg="add del">
          <ac:chgData name="Marval, Charlie" userId="14b4a1e6-1172-4001-8cad-1a4cf355bfbd" providerId="ADAL" clId="{6E4B2397-0EA6-454D-9039-6CB397A6A98E}" dt="2021-10-26T15:13:49.718" v="771"/>
          <ac:spMkLst>
            <pc:docMk/>
            <pc:sldMk cId="3106833164" sldId="447"/>
            <ac:spMk id="21" creationId="{655AE6B0-AC9E-4167-806F-E9DB135FC46B}"/>
          </ac:spMkLst>
        </pc:spChg>
        <pc:spChg chg="add del">
          <ac:chgData name="Marval, Charlie" userId="14b4a1e6-1172-4001-8cad-1a4cf355bfbd" providerId="ADAL" clId="{6E4B2397-0EA6-454D-9039-6CB397A6A98E}" dt="2021-10-26T15:13:49.718" v="771"/>
          <ac:spMkLst>
            <pc:docMk/>
            <pc:sldMk cId="3106833164" sldId="447"/>
            <ac:spMk id="22" creationId="{87BD1F4E-A66D-4C06-86DA-8D56CA7A3B41}"/>
          </ac:spMkLst>
        </pc:spChg>
        <pc:grpChg chg="add del">
          <ac:chgData name="Marval, Charlie" userId="14b4a1e6-1172-4001-8cad-1a4cf355bfbd" providerId="ADAL" clId="{6E4B2397-0EA6-454D-9039-6CB397A6A98E}" dt="2021-10-26T15:13:49.718" v="771"/>
          <ac:grpSpMkLst>
            <pc:docMk/>
            <pc:sldMk cId="3106833164" sldId="447"/>
            <ac:grpSpMk id="23" creationId="{3523416A-383B-4FDC-B4C9-D8EDDFE9C043}"/>
          </ac:grpSpMkLst>
        </pc:grpChg>
        <pc:graphicFrameChg chg="add del">
          <ac:chgData name="Marval, Charlie" userId="14b4a1e6-1172-4001-8cad-1a4cf355bfbd" providerId="ADAL" clId="{6E4B2397-0EA6-454D-9039-6CB397A6A98E}" dt="2021-10-26T15:00:41.041" v="651" actId="26606"/>
          <ac:graphicFrameMkLst>
            <pc:docMk/>
            <pc:sldMk cId="3106833164" sldId="447"/>
            <ac:graphicFrameMk id="5" creationId="{C5F5DF29-740B-4548-840E-957AEDA525B8}"/>
          </ac:graphicFrameMkLst>
        </pc:graphicFrameChg>
        <pc:graphicFrameChg chg="add">
          <ac:chgData name="Marval, Charlie" userId="14b4a1e6-1172-4001-8cad-1a4cf355bfbd" providerId="ADAL" clId="{6E4B2397-0EA6-454D-9039-6CB397A6A98E}" dt="2021-10-26T15:00:41.065" v="652" actId="26606"/>
          <ac:graphicFrameMkLst>
            <pc:docMk/>
            <pc:sldMk cId="3106833164" sldId="447"/>
            <ac:graphicFrameMk id="25" creationId="{11BF6F9A-15C4-490F-85CB-6316EE9B9D89}"/>
          </ac:graphicFrameMkLst>
        </pc:graphicFrameChg>
      </pc:sldChg>
      <pc:sldChg chg="modSp del">
        <pc:chgData name="Marval, Charlie" userId="14b4a1e6-1172-4001-8cad-1a4cf355bfbd" providerId="ADAL" clId="{6E4B2397-0EA6-454D-9039-6CB397A6A98E}" dt="2021-10-27T15:32:09.067" v="1263" actId="47"/>
        <pc:sldMkLst>
          <pc:docMk/>
          <pc:sldMk cId="1054198227" sldId="448"/>
        </pc:sldMkLst>
        <pc:spChg chg="mod">
          <ac:chgData name="Marval, Charlie" userId="14b4a1e6-1172-4001-8cad-1a4cf355bfbd" providerId="ADAL" clId="{6E4B2397-0EA6-454D-9039-6CB397A6A98E}" dt="2021-10-26T15:13:49.718" v="771"/>
          <ac:spMkLst>
            <pc:docMk/>
            <pc:sldMk cId="1054198227" sldId="448"/>
            <ac:spMk id="3" creationId="{9451F9AE-01B0-40B1-B151-7F1137423E4A}"/>
          </ac:spMkLst>
        </pc:spChg>
      </pc:sldChg>
      <pc:sldChg chg="addSp delSp modSp mod delDesignElem chgLayout">
        <pc:chgData name="Marval, Charlie" userId="14b4a1e6-1172-4001-8cad-1a4cf355bfbd" providerId="ADAL" clId="{6E4B2397-0EA6-454D-9039-6CB397A6A98E}" dt="2021-10-26T15:30:24.925" v="1217" actId="255"/>
        <pc:sldMkLst>
          <pc:docMk/>
          <pc:sldMk cId="393691063" sldId="449"/>
        </pc:sldMkLst>
        <pc:spChg chg="mod ord">
          <ac:chgData name="Marval, Charlie" userId="14b4a1e6-1172-4001-8cad-1a4cf355bfbd" providerId="ADAL" clId="{6E4B2397-0EA6-454D-9039-6CB397A6A98E}" dt="2021-10-26T15:30:24.925" v="1217" actId="255"/>
          <ac:spMkLst>
            <pc:docMk/>
            <pc:sldMk cId="393691063" sldId="449"/>
            <ac:spMk id="2" creationId="{DD99EBFF-6F91-432B-853A-9120AEF599B3}"/>
          </ac:spMkLst>
        </pc:spChg>
        <pc:spChg chg="add del mod">
          <ac:chgData name="Marval, Charlie" userId="14b4a1e6-1172-4001-8cad-1a4cf355bfbd" providerId="ADAL" clId="{6E4B2397-0EA6-454D-9039-6CB397A6A98E}" dt="2021-10-26T15:27:13.732" v="1111" actId="6264"/>
          <ac:spMkLst>
            <pc:docMk/>
            <pc:sldMk cId="393691063" sldId="449"/>
            <ac:spMk id="4" creationId="{8B7D516F-4A3A-4A41-9A58-1D4CDBEC418E}"/>
          </ac:spMkLst>
        </pc:spChg>
        <pc:spChg chg="add del mod ord">
          <ac:chgData name="Marval, Charlie" userId="14b4a1e6-1172-4001-8cad-1a4cf355bfbd" providerId="ADAL" clId="{6E4B2397-0EA6-454D-9039-6CB397A6A98E}" dt="2021-10-26T15:27:19.270" v="1112" actId="478"/>
          <ac:spMkLst>
            <pc:docMk/>
            <pc:sldMk cId="393691063" sldId="449"/>
            <ac:spMk id="5" creationId="{4E1901AC-D91E-4C68-A397-76D66872EDED}"/>
          </ac:spMkLst>
        </pc:spChg>
        <pc:spChg chg="add del mod">
          <ac:chgData name="Marval, Charlie" userId="14b4a1e6-1172-4001-8cad-1a4cf355bfbd" providerId="ADAL" clId="{6E4B2397-0EA6-454D-9039-6CB397A6A98E}" dt="2021-10-26T15:26:52.788" v="1107"/>
          <ac:spMkLst>
            <pc:docMk/>
            <pc:sldMk cId="393691063" sldId="449"/>
            <ac:spMk id="15" creationId="{CB6BAFB9-7DA0-4D2D-AC71-F163D4001980}"/>
          </ac:spMkLst>
        </pc:spChg>
        <pc:spChg chg="add del mod">
          <ac:chgData name="Marval, Charlie" userId="14b4a1e6-1172-4001-8cad-1a4cf355bfbd" providerId="ADAL" clId="{6E4B2397-0EA6-454D-9039-6CB397A6A98E}" dt="2021-10-26T15:26:52.788" v="1107"/>
          <ac:spMkLst>
            <pc:docMk/>
            <pc:sldMk cId="393691063" sldId="449"/>
            <ac:spMk id="16" creationId="{2D0E8A79-978B-4D0C-B9AB-DC3C1D589DDE}"/>
          </ac:spMkLst>
        </pc:spChg>
        <pc:spChg chg="add mod">
          <ac:chgData name="Marval, Charlie" userId="14b4a1e6-1172-4001-8cad-1a4cf355bfbd" providerId="ADAL" clId="{6E4B2397-0EA6-454D-9039-6CB397A6A98E}" dt="2021-10-26T15:29:19.521" v="1192" actId="255"/>
          <ac:spMkLst>
            <pc:docMk/>
            <pc:sldMk cId="393691063" sldId="449"/>
            <ac:spMk id="18" creationId="{A3ACA33C-9CE3-471C-8A27-60F897787DF2}"/>
          </ac:spMkLst>
        </pc:spChg>
        <pc:spChg chg="add mod">
          <ac:chgData name="Marval, Charlie" userId="14b4a1e6-1172-4001-8cad-1a4cf355bfbd" providerId="ADAL" clId="{6E4B2397-0EA6-454D-9039-6CB397A6A98E}" dt="2021-10-26T15:29:12.643" v="1191" actId="1036"/>
          <ac:spMkLst>
            <pc:docMk/>
            <pc:sldMk cId="393691063" sldId="449"/>
            <ac:spMk id="19" creationId="{3EEA2BCE-4A95-4A1E-9662-C385BFDFC203}"/>
          </ac:spMkLst>
        </pc:spChg>
        <pc:grpChg chg="add mod ord">
          <ac:chgData name="Marval, Charlie" userId="14b4a1e6-1172-4001-8cad-1a4cf355bfbd" providerId="ADAL" clId="{6E4B2397-0EA6-454D-9039-6CB397A6A98E}" dt="2021-10-26T15:29:29.502" v="1193" actId="14100"/>
          <ac:grpSpMkLst>
            <pc:docMk/>
            <pc:sldMk cId="393691063" sldId="449"/>
            <ac:grpSpMk id="3" creationId="{D9736E49-E1B5-4894-932B-250EB3C644DC}"/>
          </ac:grpSpMkLst>
        </pc:grpChg>
        <pc:grpChg chg="add del">
          <ac:chgData name="Marval, Charlie" userId="14b4a1e6-1172-4001-8cad-1a4cf355bfbd" providerId="ADAL" clId="{6E4B2397-0EA6-454D-9039-6CB397A6A98E}" dt="2021-10-26T15:27:13.732" v="1111" actId="6264"/>
          <ac:grpSpMkLst>
            <pc:docMk/>
            <pc:sldMk cId="393691063" sldId="449"/>
            <ac:grpSpMk id="127" creationId="{88C9B83F-64CD-41C1-925F-A08801FFD0BD}"/>
          </ac:grpSpMkLst>
        </pc:grpChg>
        <pc:picChg chg="del mod">
          <ac:chgData name="Marval, Charlie" userId="14b4a1e6-1172-4001-8cad-1a4cf355bfbd" providerId="ADAL" clId="{6E4B2397-0EA6-454D-9039-6CB397A6A98E}" dt="2021-10-26T15:26:49.475" v="1105" actId="478"/>
          <ac:picMkLst>
            <pc:docMk/>
            <pc:sldMk cId="393691063" sldId="449"/>
            <ac:picMk id="6" creationId="{CA37A855-2D54-40A8-87F8-AF4C2EDC0659}"/>
          </ac:picMkLst>
        </pc:picChg>
        <pc:picChg chg="add mod">
          <ac:chgData name="Marval, Charlie" userId="14b4a1e6-1172-4001-8cad-1a4cf355bfbd" providerId="ADAL" clId="{6E4B2397-0EA6-454D-9039-6CB397A6A98E}" dt="2021-10-26T15:27:06.101" v="1109" actId="164"/>
          <ac:picMkLst>
            <pc:docMk/>
            <pc:sldMk cId="393691063" sldId="449"/>
            <ac:picMk id="17" creationId="{CB6FC1EF-D6A5-4451-960F-D3FC1F5E12D6}"/>
          </ac:picMkLst>
        </pc:picChg>
      </pc:sldChg>
      <pc:sldChg chg="addSp delSp modSp mod delDesignElem chgLayout">
        <pc:chgData name="Marval, Charlie" userId="14b4a1e6-1172-4001-8cad-1a4cf355bfbd" providerId="ADAL" clId="{6E4B2397-0EA6-454D-9039-6CB397A6A98E}" dt="2021-10-26T15:31:00.664" v="1221" actId="478"/>
        <pc:sldMkLst>
          <pc:docMk/>
          <pc:sldMk cId="1007198654" sldId="450"/>
        </pc:sldMkLst>
        <pc:spChg chg="add del mod ord">
          <ac:chgData name="Marval, Charlie" userId="14b4a1e6-1172-4001-8cad-1a4cf355bfbd" providerId="ADAL" clId="{6E4B2397-0EA6-454D-9039-6CB397A6A98E}" dt="2021-10-26T15:31:00.664" v="1221" actId="478"/>
          <ac:spMkLst>
            <pc:docMk/>
            <pc:sldMk cId="1007198654" sldId="450"/>
            <ac:spMk id="2" creationId="{28C34977-005B-4C92-BC97-0516E53A613F}"/>
          </ac:spMkLst>
        </pc:spChg>
        <pc:spChg chg="add del mod ord">
          <ac:chgData name="Marval, Charlie" userId="14b4a1e6-1172-4001-8cad-1a4cf355bfbd" providerId="ADAL" clId="{6E4B2397-0EA6-454D-9039-6CB397A6A98E}" dt="2021-10-26T15:31:00.664" v="1221" actId="478"/>
          <ac:spMkLst>
            <pc:docMk/>
            <pc:sldMk cId="1007198654" sldId="450"/>
            <ac:spMk id="3" creationId="{A17173E4-7FDE-4282-A9EA-F6DDA3D1D85B}"/>
          </ac:spMkLst>
        </pc:spChg>
        <pc:spChg chg="mod">
          <ac:chgData name="Marval, Charlie" userId="14b4a1e6-1172-4001-8cad-1a4cf355bfbd" providerId="ADAL" clId="{6E4B2397-0EA6-454D-9039-6CB397A6A98E}" dt="2021-10-26T14:39:39.871" v="218" actId="1037"/>
          <ac:spMkLst>
            <pc:docMk/>
            <pc:sldMk cId="1007198654" sldId="450"/>
            <ac:spMk id="17" creationId="{16614FE6-B0DA-4B7A-A770-880864B7BE4C}"/>
          </ac:spMkLst>
        </pc:spChg>
        <pc:spChg chg="mod">
          <ac:chgData name="Marval, Charlie" userId="14b4a1e6-1172-4001-8cad-1a4cf355bfbd" providerId="ADAL" clId="{6E4B2397-0EA6-454D-9039-6CB397A6A98E}" dt="2021-10-26T14:55:17.781" v="544" actId="1037"/>
          <ac:spMkLst>
            <pc:docMk/>
            <pc:sldMk cId="1007198654" sldId="450"/>
            <ac:spMk id="18" creationId="{8708CC67-2A20-4A44-914C-93191403E58B}"/>
          </ac:spMkLst>
        </pc:spChg>
        <pc:spChg chg="mod">
          <ac:chgData name="Marval, Charlie" userId="14b4a1e6-1172-4001-8cad-1a4cf355bfbd" providerId="ADAL" clId="{6E4B2397-0EA6-454D-9039-6CB397A6A98E}" dt="2021-10-26T14:55:42.733" v="564" actId="1038"/>
          <ac:spMkLst>
            <pc:docMk/>
            <pc:sldMk cId="1007198654" sldId="450"/>
            <ac:spMk id="19" creationId="{44CF514E-8CE9-4ABD-AAA8-E46FADA47D47}"/>
          </ac:spMkLst>
        </pc:spChg>
        <pc:spChg chg="mod ord">
          <ac:chgData name="Marval, Charlie" userId="14b4a1e6-1172-4001-8cad-1a4cf355bfbd" providerId="ADAL" clId="{6E4B2397-0EA6-454D-9039-6CB397A6A98E}" dt="2021-10-26T14:55:10.347" v="521" actId="167"/>
          <ac:spMkLst>
            <pc:docMk/>
            <pc:sldMk cId="1007198654" sldId="450"/>
            <ac:spMk id="20" creationId="{6528DA30-DFEF-4932-9F80-8943E985FF4C}"/>
          </ac:spMkLst>
        </pc:spChg>
        <pc:spChg chg="mod">
          <ac:chgData name="Marval, Charlie" userId="14b4a1e6-1172-4001-8cad-1a4cf355bfbd" providerId="ADAL" clId="{6E4B2397-0EA6-454D-9039-6CB397A6A98E}" dt="2021-10-26T15:30:41.434" v="1219"/>
          <ac:spMkLst>
            <pc:docMk/>
            <pc:sldMk cId="1007198654" sldId="450"/>
            <ac:spMk id="24" creationId="{503C8DD0-B5FC-405D-BF72-E98121C3C25A}"/>
          </ac:spMkLst>
        </pc:spChg>
        <pc:spChg chg="mod">
          <ac:chgData name="Marval, Charlie" userId="14b4a1e6-1172-4001-8cad-1a4cf355bfbd" providerId="ADAL" clId="{6E4B2397-0EA6-454D-9039-6CB397A6A98E}" dt="2021-10-26T15:30:41.434" v="1219"/>
          <ac:spMkLst>
            <pc:docMk/>
            <pc:sldMk cId="1007198654" sldId="450"/>
            <ac:spMk id="25" creationId="{0363917E-FB10-4F60-9D14-6BECA20E2CD3}"/>
          </ac:spMkLst>
        </pc:spChg>
        <pc:grpChg chg="add mod">
          <ac:chgData name="Marval, Charlie" userId="14b4a1e6-1172-4001-8cad-1a4cf355bfbd" providerId="ADAL" clId="{6E4B2397-0EA6-454D-9039-6CB397A6A98E}" dt="2021-10-26T15:30:41.434" v="1219"/>
          <ac:grpSpMkLst>
            <pc:docMk/>
            <pc:sldMk cId="1007198654" sldId="450"/>
            <ac:grpSpMk id="22" creationId="{A16F7311-E868-4AF3-BCF6-CAFBF9C96364}"/>
          </ac:grpSpMkLst>
        </pc:grpChg>
        <pc:grpChg chg="add del">
          <ac:chgData name="Marval, Charlie" userId="14b4a1e6-1172-4001-8cad-1a4cf355bfbd" providerId="ADAL" clId="{6E4B2397-0EA6-454D-9039-6CB397A6A98E}" dt="2021-10-26T15:30:46.181" v="1220" actId="6264"/>
          <ac:grpSpMkLst>
            <pc:docMk/>
            <pc:sldMk cId="1007198654" sldId="450"/>
            <ac:grpSpMk id="127" creationId="{88C9B83F-64CD-41C1-925F-A08801FFD0BD}"/>
          </ac:grpSpMkLst>
        </pc:grpChg>
        <pc:picChg chg="del">
          <ac:chgData name="Marval, Charlie" userId="14b4a1e6-1172-4001-8cad-1a4cf355bfbd" providerId="ADAL" clId="{6E4B2397-0EA6-454D-9039-6CB397A6A98E}" dt="2021-10-26T15:30:39.370" v="1218" actId="478"/>
          <ac:picMkLst>
            <pc:docMk/>
            <pc:sldMk cId="1007198654" sldId="450"/>
            <ac:picMk id="21" creationId="{97001604-1042-4D94-B6C5-D3CBE3C132AC}"/>
          </ac:picMkLst>
        </pc:picChg>
        <pc:picChg chg="mod">
          <ac:chgData name="Marval, Charlie" userId="14b4a1e6-1172-4001-8cad-1a4cf355bfbd" providerId="ADAL" clId="{6E4B2397-0EA6-454D-9039-6CB397A6A98E}" dt="2021-10-26T15:30:41.434" v="1219"/>
          <ac:picMkLst>
            <pc:docMk/>
            <pc:sldMk cId="1007198654" sldId="450"/>
            <ac:picMk id="23" creationId="{A84F7CFD-23B0-4EEF-BB6E-C7DAECF85113}"/>
          </ac:picMkLst>
        </pc:picChg>
      </pc:sldChg>
      <pc:sldChg chg="addSp delSp modSp mod delDesignElem chgLayout">
        <pc:chgData name="Marval, Charlie" userId="14b4a1e6-1172-4001-8cad-1a4cf355bfbd" providerId="ADAL" clId="{6E4B2397-0EA6-454D-9039-6CB397A6A98E}" dt="2021-11-01T14:36:30.605" v="1497" actId="1076"/>
        <pc:sldMkLst>
          <pc:docMk/>
          <pc:sldMk cId="2264991157" sldId="451"/>
        </pc:sldMkLst>
        <pc:spChg chg="mod ord">
          <ac:chgData name="Marval, Charlie" userId="14b4a1e6-1172-4001-8cad-1a4cf355bfbd" providerId="ADAL" clId="{6E4B2397-0EA6-454D-9039-6CB397A6A98E}" dt="2021-11-01T14:36:26.492" v="1496" actId="1038"/>
          <ac:spMkLst>
            <pc:docMk/>
            <pc:sldMk cId="2264991157" sldId="451"/>
            <ac:spMk id="2" creationId="{DD99EBFF-6F91-432B-853A-9120AEF599B3}"/>
          </ac:spMkLst>
        </pc:spChg>
        <pc:spChg chg="add del mod">
          <ac:chgData name="Marval, Charlie" userId="14b4a1e6-1172-4001-8cad-1a4cf355bfbd" providerId="ADAL" clId="{6E4B2397-0EA6-454D-9039-6CB397A6A98E}" dt="2021-11-01T14:33:38.322" v="1297" actId="6264"/>
          <ac:spMkLst>
            <pc:docMk/>
            <pc:sldMk cId="2264991157" sldId="451"/>
            <ac:spMk id="3" creationId="{90A0E623-C0E3-414F-BCCA-4F5748DB4A32}"/>
          </ac:spMkLst>
        </pc:spChg>
        <pc:spChg chg="add del mod ord">
          <ac:chgData name="Marval, Charlie" userId="14b4a1e6-1172-4001-8cad-1a4cf355bfbd" providerId="ADAL" clId="{6E4B2397-0EA6-454D-9039-6CB397A6A98E}" dt="2021-11-01T14:33:53.481" v="1298" actId="478"/>
          <ac:spMkLst>
            <pc:docMk/>
            <pc:sldMk cId="2264991157" sldId="451"/>
            <ac:spMk id="5" creationId="{BF10DF3E-F3BB-482D-B5D2-AEE6457AF4BC}"/>
          </ac:spMkLst>
        </pc:spChg>
        <pc:grpChg chg="add del">
          <ac:chgData name="Marval, Charlie" userId="14b4a1e6-1172-4001-8cad-1a4cf355bfbd" providerId="ADAL" clId="{6E4B2397-0EA6-454D-9039-6CB397A6A98E}" dt="2021-11-01T14:33:38.322" v="1297" actId="6264"/>
          <ac:grpSpMkLst>
            <pc:docMk/>
            <pc:sldMk cId="2264991157" sldId="451"/>
            <ac:grpSpMk id="127" creationId="{88C9B83F-64CD-41C1-925F-A08801FFD0BD}"/>
          </ac:grpSpMkLst>
        </pc:grpChg>
        <pc:picChg chg="mod ord">
          <ac:chgData name="Marval, Charlie" userId="14b4a1e6-1172-4001-8cad-1a4cf355bfbd" providerId="ADAL" clId="{6E4B2397-0EA6-454D-9039-6CB397A6A98E}" dt="2021-11-01T14:36:30.605" v="1497" actId="1076"/>
          <ac:picMkLst>
            <pc:docMk/>
            <pc:sldMk cId="2264991157" sldId="451"/>
            <ac:picMk id="4" creationId="{91D2F0FB-9A65-4DF5-AE51-F0B03322B56E}"/>
          </ac:picMkLst>
        </pc:picChg>
      </pc:sldChg>
      <pc:sldChg chg="addSp delSp modSp mod delDesignElem chgLayout">
        <pc:chgData name="Marval, Charlie" userId="14b4a1e6-1172-4001-8cad-1a4cf355bfbd" providerId="ADAL" clId="{6E4B2397-0EA6-454D-9039-6CB397A6A98E}" dt="2021-11-01T14:37:38.983" v="1534" actId="1036"/>
        <pc:sldMkLst>
          <pc:docMk/>
          <pc:sldMk cId="2312986707" sldId="452"/>
        </pc:sldMkLst>
        <pc:spChg chg="add del mod ord">
          <ac:chgData name="Marval, Charlie" userId="14b4a1e6-1172-4001-8cad-1a4cf355bfbd" providerId="ADAL" clId="{6E4B2397-0EA6-454D-9039-6CB397A6A98E}" dt="2021-11-01T14:35:34.735" v="1403" actId="478"/>
          <ac:spMkLst>
            <pc:docMk/>
            <pc:sldMk cId="2312986707" sldId="452"/>
            <ac:spMk id="2" creationId="{1C287475-7315-43F4-860F-EC383E537573}"/>
          </ac:spMkLst>
        </pc:spChg>
        <pc:spChg chg="add del mod ord">
          <ac:chgData name="Marval, Charlie" userId="14b4a1e6-1172-4001-8cad-1a4cf355bfbd" providerId="ADAL" clId="{6E4B2397-0EA6-454D-9039-6CB397A6A98E}" dt="2021-11-01T14:35:28.932" v="1402" actId="478"/>
          <ac:spMkLst>
            <pc:docMk/>
            <pc:sldMk cId="2312986707" sldId="452"/>
            <ac:spMk id="3" creationId="{62D3AE1B-CFB3-47B8-BB2B-7FBC8C00E448}"/>
          </ac:spMkLst>
        </pc:spChg>
        <pc:spChg chg="mod">
          <ac:chgData name="Marval, Charlie" userId="14b4a1e6-1172-4001-8cad-1a4cf355bfbd" providerId="ADAL" clId="{6E4B2397-0EA6-454D-9039-6CB397A6A98E}" dt="2021-11-01T14:37:38.983" v="1534" actId="1036"/>
          <ac:spMkLst>
            <pc:docMk/>
            <pc:sldMk cId="2312986707" sldId="452"/>
            <ac:spMk id="17" creationId="{16614FE6-B0DA-4B7A-A770-880864B7BE4C}"/>
          </ac:spMkLst>
        </pc:spChg>
        <pc:spChg chg="mod">
          <ac:chgData name="Marval, Charlie" userId="14b4a1e6-1172-4001-8cad-1a4cf355bfbd" providerId="ADAL" clId="{6E4B2397-0EA6-454D-9039-6CB397A6A98E}" dt="2021-11-01T14:37:38.983" v="1534" actId="1036"/>
          <ac:spMkLst>
            <pc:docMk/>
            <pc:sldMk cId="2312986707" sldId="452"/>
            <ac:spMk id="22" creationId="{F49E92FF-39A6-42F0-9C68-1D270741EA3A}"/>
          </ac:spMkLst>
        </pc:spChg>
        <pc:grpChg chg="add del">
          <ac:chgData name="Marval, Charlie" userId="14b4a1e6-1172-4001-8cad-1a4cf355bfbd" providerId="ADAL" clId="{6E4B2397-0EA6-454D-9039-6CB397A6A98E}" dt="2021-11-01T14:35:23.905" v="1401" actId="6264"/>
          <ac:grpSpMkLst>
            <pc:docMk/>
            <pc:sldMk cId="2312986707" sldId="452"/>
            <ac:grpSpMk id="127" creationId="{88C9B83F-64CD-41C1-925F-A08801FFD0BD}"/>
          </ac:grpSpMkLst>
        </pc:grpChg>
        <pc:picChg chg="add mod">
          <ac:chgData name="Marval, Charlie" userId="14b4a1e6-1172-4001-8cad-1a4cf355bfbd" providerId="ADAL" clId="{6E4B2397-0EA6-454D-9039-6CB397A6A98E}" dt="2021-11-01T14:37:22.993" v="1499"/>
          <ac:picMkLst>
            <pc:docMk/>
            <pc:sldMk cId="2312986707" sldId="452"/>
            <ac:picMk id="18" creationId="{B40EBEE3-9B4E-4E36-8337-72377D61C05C}"/>
          </ac:picMkLst>
        </pc:picChg>
        <pc:picChg chg="del">
          <ac:chgData name="Marval, Charlie" userId="14b4a1e6-1172-4001-8cad-1a4cf355bfbd" providerId="ADAL" clId="{6E4B2397-0EA6-454D-9039-6CB397A6A98E}" dt="2021-11-01T14:37:22.434" v="1498" actId="478"/>
          <ac:picMkLst>
            <pc:docMk/>
            <pc:sldMk cId="2312986707" sldId="452"/>
            <ac:picMk id="23" creationId="{25BCCEB3-28D1-486A-A7CB-C8921147CC03}"/>
          </ac:picMkLst>
        </pc:picChg>
      </pc:sldChg>
      <pc:sldChg chg="addSp delSp modSp add mod ord setBg delDesignElem">
        <pc:chgData name="Marval, Charlie" userId="14b4a1e6-1172-4001-8cad-1a4cf355bfbd" providerId="ADAL" clId="{6E4B2397-0EA6-454D-9039-6CB397A6A98E}" dt="2021-11-01T14:46:06.080" v="1699" actId="20577"/>
        <pc:sldMkLst>
          <pc:docMk/>
          <pc:sldMk cId="1621520918" sldId="453"/>
        </pc:sldMkLst>
        <pc:spChg chg="mod">
          <ac:chgData name="Marval, Charlie" userId="14b4a1e6-1172-4001-8cad-1a4cf355bfbd" providerId="ADAL" clId="{6E4B2397-0EA6-454D-9039-6CB397A6A98E}" dt="2021-11-01T14:46:06.080" v="1699" actId="20577"/>
          <ac:spMkLst>
            <pc:docMk/>
            <pc:sldMk cId="1621520918" sldId="453"/>
            <ac:spMk id="2" creationId="{DD99EBFF-6F91-432B-853A-9120AEF599B3}"/>
          </ac:spMkLst>
        </pc:spChg>
        <pc:grpChg chg="del">
          <ac:chgData name="Marval, Charlie" userId="14b4a1e6-1172-4001-8cad-1a4cf355bfbd" providerId="ADAL" clId="{6E4B2397-0EA6-454D-9039-6CB397A6A98E}" dt="2021-10-26T14:30:16.408" v="2"/>
          <ac:grpSpMkLst>
            <pc:docMk/>
            <pc:sldMk cId="1621520918" sldId="453"/>
            <ac:grpSpMk id="127" creationId="{88C9B83F-64CD-41C1-925F-A08801FFD0BD}"/>
          </ac:grpSpMkLst>
        </pc:grpChg>
        <pc:picChg chg="del mod">
          <ac:chgData name="Marval, Charlie" userId="14b4a1e6-1172-4001-8cad-1a4cf355bfbd" providerId="ADAL" clId="{6E4B2397-0EA6-454D-9039-6CB397A6A98E}" dt="2021-10-26T14:33:25.110" v="7" actId="478"/>
          <ac:picMkLst>
            <pc:docMk/>
            <pc:sldMk cId="1621520918" sldId="453"/>
            <ac:picMk id="4" creationId="{91D2F0FB-9A65-4DF5-AE51-F0B03322B56E}"/>
          </ac:picMkLst>
        </pc:picChg>
        <pc:picChg chg="add mod">
          <ac:chgData name="Marval, Charlie" userId="14b4a1e6-1172-4001-8cad-1a4cf355bfbd" providerId="ADAL" clId="{6E4B2397-0EA6-454D-9039-6CB397A6A98E}" dt="2021-10-26T14:33:33.934" v="10" actId="14100"/>
          <ac:picMkLst>
            <pc:docMk/>
            <pc:sldMk cId="1621520918" sldId="453"/>
            <ac:picMk id="5" creationId="{5E9B5470-683C-4865-BD44-53E906F5BB48}"/>
          </ac:picMkLst>
        </pc:picChg>
      </pc:sldChg>
      <pc:sldChg chg="addSp delSp modSp add mod ord setBg delDesignElem">
        <pc:chgData name="Marval, Charlie" userId="14b4a1e6-1172-4001-8cad-1a4cf355bfbd" providerId="ADAL" clId="{6E4B2397-0EA6-454D-9039-6CB397A6A98E}" dt="2021-10-26T14:38:11.637" v="134" actId="6549"/>
        <pc:sldMkLst>
          <pc:docMk/>
          <pc:sldMk cId="3587088476" sldId="454"/>
        </pc:sldMkLst>
        <pc:spChg chg="mod">
          <ac:chgData name="Marval, Charlie" userId="14b4a1e6-1172-4001-8cad-1a4cf355bfbd" providerId="ADAL" clId="{6E4B2397-0EA6-454D-9039-6CB397A6A98E}" dt="2021-10-26T14:36:16.508" v="64" actId="1036"/>
          <ac:spMkLst>
            <pc:docMk/>
            <pc:sldMk cId="3587088476" sldId="454"/>
            <ac:spMk id="17" creationId="{16614FE6-B0DA-4B7A-A770-880864B7BE4C}"/>
          </ac:spMkLst>
        </pc:spChg>
        <pc:spChg chg="mod">
          <ac:chgData name="Marval, Charlie" userId="14b4a1e6-1172-4001-8cad-1a4cf355bfbd" providerId="ADAL" clId="{6E4B2397-0EA6-454D-9039-6CB397A6A98E}" dt="2021-10-26T14:36:32.612" v="81" actId="255"/>
          <ac:spMkLst>
            <pc:docMk/>
            <pc:sldMk cId="3587088476" sldId="454"/>
            <ac:spMk id="20" creationId="{08E1769A-77E6-4DB7-8927-0AFD36853F13}"/>
          </ac:spMkLst>
        </pc:spChg>
        <pc:spChg chg="mod">
          <ac:chgData name="Marval, Charlie" userId="14b4a1e6-1172-4001-8cad-1a4cf355bfbd" providerId="ADAL" clId="{6E4B2397-0EA6-454D-9039-6CB397A6A98E}" dt="2021-10-26T14:37:19.026" v="133" actId="1038"/>
          <ac:spMkLst>
            <pc:docMk/>
            <pc:sldMk cId="3587088476" sldId="454"/>
            <ac:spMk id="21" creationId="{EA68469B-02AC-41D0-84EB-07B746C1458D}"/>
          </ac:spMkLst>
        </pc:spChg>
        <pc:spChg chg="del">
          <ac:chgData name="Marval, Charlie" userId="14b4a1e6-1172-4001-8cad-1a4cf355bfbd" providerId="ADAL" clId="{6E4B2397-0EA6-454D-9039-6CB397A6A98E}" dt="2021-10-26T14:36:01.615" v="33" actId="478"/>
          <ac:spMkLst>
            <pc:docMk/>
            <pc:sldMk cId="3587088476" sldId="454"/>
            <ac:spMk id="22" creationId="{F49E92FF-39A6-42F0-9C68-1D270741EA3A}"/>
          </ac:spMkLst>
        </pc:spChg>
        <pc:spChg chg="mod">
          <ac:chgData name="Marval, Charlie" userId="14b4a1e6-1172-4001-8cad-1a4cf355bfbd" providerId="ADAL" clId="{6E4B2397-0EA6-454D-9039-6CB397A6A98E}" dt="2021-10-26T14:38:11.637" v="134" actId="6549"/>
          <ac:spMkLst>
            <pc:docMk/>
            <pc:sldMk cId="3587088476" sldId="454"/>
            <ac:spMk id="24" creationId="{38DF4CBC-6587-4CA3-B7A3-ADAF548E1132}"/>
          </ac:spMkLst>
        </pc:spChg>
        <pc:grpChg chg="add mod">
          <ac:chgData name="Marval, Charlie" userId="14b4a1e6-1172-4001-8cad-1a4cf355bfbd" providerId="ADAL" clId="{6E4B2397-0EA6-454D-9039-6CB397A6A98E}" dt="2021-10-26T14:36:24.494" v="80" actId="1035"/>
          <ac:grpSpMkLst>
            <pc:docMk/>
            <pc:sldMk cId="3587088476" sldId="454"/>
            <ac:grpSpMk id="18" creationId="{28E36D44-83AD-40A4-A885-634E95F2826A}"/>
          </ac:grpSpMkLst>
        </pc:grpChg>
        <pc:grpChg chg="mod">
          <ac:chgData name="Marval, Charlie" userId="14b4a1e6-1172-4001-8cad-1a4cf355bfbd" providerId="ADAL" clId="{6E4B2397-0EA6-454D-9039-6CB397A6A98E}" dt="2021-10-26T14:36:02.292" v="34"/>
          <ac:grpSpMkLst>
            <pc:docMk/>
            <pc:sldMk cId="3587088476" sldId="454"/>
            <ac:grpSpMk id="19" creationId="{9746B1DC-BAA2-46F8-94A1-415F957B7900}"/>
          </ac:grpSpMkLst>
        </pc:grpChg>
        <pc:grpChg chg="del">
          <ac:chgData name="Marval, Charlie" userId="14b4a1e6-1172-4001-8cad-1a4cf355bfbd" providerId="ADAL" clId="{6E4B2397-0EA6-454D-9039-6CB397A6A98E}" dt="2021-10-26T14:30:16.408" v="2"/>
          <ac:grpSpMkLst>
            <pc:docMk/>
            <pc:sldMk cId="3587088476" sldId="454"/>
            <ac:grpSpMk id="127" creationId="{88C9B83F-64CD-41C1-925F-A08801FFD0BD}"/>
          </ac:grpSpMkLst>
        </pc:grpChg>
        <pc:picChg chg="add mod">
          <ac:chgData name="Marval, Charlie" userId="14b4a1e6-1172-4001-8cad-1a4cf355bfbd" providerId="ADAL" clId="{6E4B2397-0EA6-454D-9039-6CB397A6A98E}" dt="2021-10-26T14:33:43.414" v="12"/>
          <ac:picMkLst>
            <pc:docMk/>
            <pc:sldMk cId="3587088476" sldId="454"/>
            <ac:picMk id="16" creationId="{6D5DC04D-3ABD-43EE-B729-1A1CA63ED209}"/>
          </ac:picMkLst>
        </pc:picChg>
        <pc:picChg chg="del">
          <ac:chgData name="Marval, Charlie" userId="14b4a1e6-1172-4001-8cad-1a4cf355bfbd" providerId="ADAL" clId="{6E4B2397-0EA6-454D-9039-6CB397A6A98E}" dt="2021-10-26T14:33:43.044" v="11" actId="478"/>
          <ac:picMkLst>
            <pc:docMk/>
            <pc:sldMk cId="3587088476" sldId="454"/>
            <ac:picMk id="23" creationId="{25BCCEB3-28D1-486A-A7CB-C8921147CC03}"/>
          </ac:picMkLst>
        </pc:picChg>
      </pc:sldChg>
      <pc:sldChg chg="modSp add">
        <pc:chgData name="Marval, Charlie" userId="14b4a1e6-1172-4001-8cad-1a4cf355bfbd" providerId="ADAL" clId="{6E4B2397-0EA6-454D-9039-6CB397A6A98E}" dt="2021-10-27T14:54:30.297" v="1232" actId="115"/>
        <pc:sldMkLst>
          <pc:docMk/>
          <pc:sldMk cId="3714093157" sldId="455"/>
        </pc:sldMkLst>
        <pc:graphicFrameChg chg="mod">
          <ac:chgData name="Marval, Charlie" userId="14b4a1e6-1172-4001-8cad-1a4cf355bfbd" providerId="ADAL" clId="{6E4B2397-0EA6-454D-9039-6CB397A6A98E}" dt="2021-10-27T14:54:30.297" v="1232" actId="115"/>
          <ac:graphicFrameMkLst>
            <pc:docMk/>
            <pc:sldMk cId="3714093157" sldId="455"/>
            <ac:graphicFrameMk id="25" creationId="{11BF6F9A-15C4-490F-85CB-6316EE9B9D89}"/>
          </ac:graphicFrameMkLst>
        </pc:graphicFrameChg>
      </pc:sldChg>
      <pc:sldChg chg="delSp modSp add del ord setBg delDesignElem">
        <pc:chgData name="Marval, Charlie" userId="14b4a1e6-1172-4001-8cad-1a4cf355bfbd" providerId="ADAL" clId="{6E4B2397-0EA6-454D-9039-6CB397A6A98E}" dt="2021-10-27T15:38:18.767" v="1274" actId="47"/>
        <pc:sldMkLst>
          <pc:docMk/>
          <pc:sldMk cId="3273376257" sldId="456"/>
        </pc:sldMkLst>
        <pc:spChg chg="del">
          <ac:chgData name="Marval, Charlie" userId="14b4a1e6-1172-4001-8cad-1a4cf355bfbd" providerId="ADAL" clId="{6E4B2397-0EA6-454D-9039-6CB397A6A98E}" dt="2021-10-27T14:55:03.510" v="1234"/>
          <ac:spMkLst>
            <pc:docMk/>
            <pc:sldMk cId="3273376257" sldId="456"/>
            <ac:spMk id="21" creationId="{655AE6B0-AC9E-4167-806F-E9DB135FC46B}"/>
          </ac:spMkLst>
        </pc:spChg>
        <pc:spChg chg="del">
          <ac:chgData name="Marval, Charlie" userId="14b4a1e6-1172-4001-8cad-1a4cf355bfbd" providerId="ADAL" clId="{6E4B2397-0EA6-454D-9039-6CB397A6A98E}" dt="2021-10-27T14:55:03.510" v="1234"/>
          <ac:spMkLst>
            <pc:docMk/>
            <pc:sldMk cId="3273376257" sldId="456"/>
            <ac:spMk id="22" creationId="{87BD1F4E-A66D-4C06-86DA-8D56CA7A3B41}"/>
          </ac:spMkLst>
        </pc:spChg>
        <pc:grpChg chg="del">
          <ac:chgData name="Marval, Charlie" userId="14b4a1e6-1172-4001-8cad-1a4cf355bfbd" providerId="ADAL" clId="{6E4B2397-0EA6-454D-9039-6CB397A6A98E}" dt="2021-10-27T14:55:03.510" v="1234"/>
          <ac:grpSpMkLst>
            <pc:docMk/>
            <pc:sldMk cId="3273376257" sldId="456"/>
            <ac:grpSpMk id="23" creationId="{3523416A-383B-4FDC-B4C9-D8EDDFE9C043}"/>
          </ac:grpSpMkLst>
        </pc:grpChg>
        <pc:graphicFrameChg chg="mod">
          <ac:chgData name="Marval, Charlie" userId="14b4a1e6-1172-4001-8cad-1a4cf355bfbd" providerId="ADAL" clId="{6E4B2397-0EA6-454D-9039-6CB397A6A98E}" dt="2021-10-27T14:55:27.599" v="1240" actId="115"/>
          <ac:graphicFrameMkLst>
            <pc:docMk/>
            <pc:sldMk cId="3273376257" sldId="456"/>
            <ac:graphicFrameMk id="25" creationId="{11BF6F9A-15C4-490F-85CB-6316EE9B9D89}"/>
          </ac:graphicFrameMkLst>
        </pc:graphicFrameChg>
      </pc:sldChg>
      <pc:sldChg chg="modSp add del ord">
        <pc:chgData name="Marval, Charlie" userId="14b4a1e6-1172-4001-8cad-1a4cf355bfbd" providerId="ADAL" clId="{6E4B2397-0EA6-454D-9039-6CB397A6A98E}" dt="2021-10-27T15:38:45.348" v="1282" actId="47"/>
        <pc:sldMkLst>
          <pc:docMk/>
          <pc:sldMk cId="1114159055" sldId="457"/>
        </pc:sldMkLst>
        <pc:graphicFrameChg chg="mod">
          <ac:chgData name="Marval, Charlie" userId="14b4a1e6-1172-4001-8cad-1a4cf355bfbd" providerId="ADAL" clId="{6E4B2397-0EA6-454D-9039-6CB397A6A98E}" dt="2021-10-27T14:56:09.521" v="1245" actId="115"/>
          <ac:graphicFrameMkLst>
            <pc:docMk/>
            <pc:sldMk cId="1114159055" sldId="457"/>
            <ac:graphicFrameMk id="25" creationId="{11BF6F9A-15C4-490F-85CB-6316EE9B9D89}"/>
          </ac:graphicFrameMkLst>
        </pc:graphicFrameChg>
      </pc:sldChg>
      <pc:sldChg chg="modSp add del ord">
        <pc:chgData name="Marval, Charlie" userId="14b4a1e6-1172-4001-8cad-1a4cf355bfbd" providerId="ADAL" clId="{6E4B2397-0EA6-454D-9039-6CB397A6A98E}" dt="2021-10-27T15:39:10.598" v="1290" actId="47"/>
        <pc:sldMkLst>
          <pc:docMk/>
          <pc:sldMk cId="3903871246" sldId="458"/>
        </pc:sldMkLst>
        <pc:graphicFrameChg chg="mod">
          <ac:chgData name="Marval, Charlie" userId="14b4a1e6-1172-4001-8cad-1a4cf355bfbd" providerId="ADAL" clId="{6E4B2397-0EA6-454D-9039-6CB397A6A98E}" dt="2021-10-27T14:56:27.934" v="1250" actId="115"/>
          <ac:graphicFrameMkLst>
            <pc:docMk/>
            <pc:sldMk cId="3903871246" sldId="458"/>
            <ac:graphicFrameMk id="25" creationId="{11BF6F9A-15C4-490F-85CB-6316EE9B9D89}"/>
          </ac:graphicFrameMkLst>
        </pc:graphicFrameChg>
      </pc:sldChg>
      <pc:sldChg chg="delSp add del ord setBg delDesignElem">
        <pc:chgData name="Marval, Charlie" userId="14b4a1e6-1172-4001-8cad-1a4cf355bfbd" providerId="ADAL" clId="{6E4B2397-0EA6-454D-9039-6CB397A6A98E}" dt="2021-10-27T15:39:25.043" v="1294" actId="47"/>
        <pc:sldMkLst>
          <pc:docMk/>
          <pc:sldMk cId="3737514278" sldId="459"/>
        </pc:sldMkLst>
        <pc:spChg chg="del">
          <ac:chgData name="Marval, Charlie" userId="14b4a1e6-1172-4001-8cad-1a4cf355bfbd" providerId="ADAL" clId="{6E4B2397-0EA6-454D-9039-6CB397A6A98E}" dt="2021-10-27T15:31:55.265" v="1260"/>
          <ac:spMkLst>
            <pc:docMk/>
            <pc:sldMk cId="3737514278" sldId="459"/>
            <ac:spMk id="21" creationId="{655AE6B0-AC9E-4167-806F-E9DB135FC46B}"/>
          </ac:spMkLst>
        </pc:spChg>
        <pc:spChg chg="del">
          <ac:chgData name="Marval, Charlie" userId="14b4a1e6-1172-4001-8cad-1a4cf355bfbd" providerId="ADAL" clId="{6E4B2397-0EA6-454D-9039-6CB397A6A98E}" dt="2021-10-27T15:31:55.265" v="1260"/>
          <ac:spMkLst>
            <pc:docMk/>
            <pc:sldMk cId="3737514278" sldId="459"/>
            <ac:spMk id="22" creationId="{87BD1F4E-A66D-4C06-86DA-8D56CA7A3B41}"/>
          </ac:spMkLst>
        </pc:spChg>
        <pc:grpChg chg="del">
          <ac:chgData name="Marval, Charlie" userId="14b4a1e6-1172-4001-8cad-1a4cf355bfbd" providerId="ADAL" clId="{6E4B2397-0EA6-454D-9039-6CB397A6A98E}" dt="2021-10-27T15:31:55.265" v="1260"/>
          <ac:grpSpMkLst>
            <pc:docMk/>
            <pc:sldMk cId="3737514278" sldId="459"/>
            <ac:grpSpMk id="23" creationId="{3523416A-383B-4FDC-B4C9-D8EDDFE9C043}"/>
          </ac:grpSpMkLst>
        </pc:grpChg>
      </pc:sldChg>
      <pc:sldChg chg="addSp delSp add del setBg delDesignElem">
        <pc:chgData name="Marval, Charlie" userId="14b4a1e6-1172-4001-8cad-1a4cf355bfbd" providerId="ADAL" clId="{6E4B2397-0EA6-454D-9039-6CB397A6A98E}" dt="2021-10-27T15:37:43.214" v="1266"/>
        <pc:sldMkLst>
          <pc:docMk/>
          <pc:sldMk cId="2358770141" sldId="460"/>
        </pc:sldMkLst>
        <pc:spChg chg="add del">
          <ac:chgData name="Marval, Charlie" userId="14b4a1e6-1172-4001-8cad-1a4cf355bfbd" providerId="ADAL" clId="{6E4B2397-0EA6-454D-9039-6CB397A6A98E}" dt="2021-10-27T15:37:43.214" v="1266"/>
          <ac:spMkLst>
            <pc:docMk/>
            <pc:sldMk cId="2358770141" sldId="460"/>
            <ac:spMk id="21" creationId="{655AE6B0-AC9E-4167-806F-E9DB135FC46B}"/>
          </ac:spMkLst>
        </pc:spChg>
        <pc:spChg chg="add del">
          <ac:chgData name="Marval, Charlie" userId="14b4a1e6-1172-4001-8cad-1a4cf355bfbd" providerId="ADAL" clId="{6E4B2397-0EA6-454D-9039-6CB397A6A98E}" dt="2021-10-27T15:37:43.214" v="1266"/>
          <ac:spMkLst>
            <pc:docMk/>
            <pc:sldMk cId="2358770141" sldId="460"/>
            <ac:spMk id="22" creationId="{87BD1F4E-A66D-4C06-86DA-8D56CA7A3B41}"/>
          </ac:spMkLst>
        </pc:spChg>
        <pc:grpChg chg="add del">
          <ac:chgData name="Marval, Charlie" userId="14b4a1e6-1172-4001-8cad-1a4cf355bfbd" providerId="ADAL" clId="{6E4B2397-0EA6-454D-9039-6CB397A6A98E}" dt="2021-10-27T15:37:43.214" v="1266"/>
          <ac:grpSpMkLst>
            <pc:docMk/>
            <pc:sldMk cId="2358770141" sldId="460"/>
            <ac:grpSpMk id="23" creationId="{3523416A-383B-4FDC-B4C9-D8EDDFE9C043}"/>
          </ac:grpSpMkLst>
        </pc:grpChg>
      </pc:sldChg>
      <pc:sldChg chg="modSp add ord">
        <pc:chgData name="Marval, Charlie" userId="14b4a1e6-1172-4001-8cad-1a4cf355bfbd" providerId="ADAL" clId="{6E4B2397-0EA6-454D-9039-6CB397A6A98E}" dt="2021-10-27T15:38:15.527" v="1273" actId="115"/>
        <pc:sldMkLst>
          <pc:docMk/>
          <pc:sldMk cId="3626135586" sldId="460"/>
        </pc:sldMkLst>
        <pc:graphicFrameChg chg="mod">
          <ac:chgData name="Marval, Charlie" userId="14b4a1e6-1172-4001-8cad-1a4cf355bfbd" providerId="ADAL" clId="{6E4B2397-0EA6-454D-9039-6CB397A6A98E}" dt="2021-10-27T15:38:15.527" v="1273" actId="115"/>
          <ac:graphicFrameMkLst>
            <pc:docMk/>
            <pc:sldMk cId="3626135586" sldId="460"/>
            <ac:graphicFrameMk id="25" creationId="{11BF6F9A-15C4-490F-85CB-6316EE9B9D89}"/>
          </ac:graphicFrameMkLst>
        </pc:graphicFrameChg>
      </pc:sldChg>
      <pc:sldChg chg="modSp add ord">
        <pc:chgData name="Marval, Charlie" userId="14b4a1e6-1172-4001-8cad-1a4cf355bfbd" providerId="ADAL" clId="{6E4B2397-0EA6-454D-9039-6CB397A6A98E}" dt="2021-10-27T15:38:43.373" v="1281" actId="115"/>
        <pc:sldMkLst>
          <pc:docMk/>
          <pc:sldMk cId="818722794" sldId="461"/>
        </pc:sldMkLst>
        <pc:graphicFrameChg chg="mod">
          <ac:chgData name="Marval, Charlie" userId="14b4a1e6-1172-4001-8cad-1a4cf355bfbd" providerId="ADAL" clId="{6E4B2397-0EA6-454D-9039-6CB397A6A98E}" dt="2021-10-27T15:38:43.373" v="1281" actId="115"/>
          <ac:graphicFrameMkLst>
            <pc:docMk/>
            <pc:sldMk cId="818722794" sldId="461"/>
            <ac:graphicFrameMk id="25" creationId="{11BF6F9A-15C4-490F-85CB-6316EE9B9D89}"/>
          </ac:graphicFrameMkLst>
        </pc:graphicFrameChg>
      </pc:sldChg>
      <pc:sldChg chg="modSp add ord">
        <pc:chgData name="Marval, Charlie" userId="14b4a1e6-1172-4001-8cad-1a4cf355bfbd" providerId="ADAL" clId="{6E4B2397-0EA6-454D-9039-6CB397A6A98E}" dt="2021-10-27T15:39:08.436" v="1289" actId="115"/>
        <pc:sldMkLst>
          <pc:docMk/>
          <pc:sldMk cId="3632169491" sldId="462"/>
        </pc:sldMkLst>
        <pc:graphicFrameChg chg="mod">
          <ac:chgData name="Marval, Charlie" userId="14b4a1e6-1172-4001-8cad-1a4cf355bfbd" providerId="ADAL" clId="{6E4B2397-0EA6-454D-9039-6CB397A6A98E}" dt="2021-10-27T15:39:08.436" v="1289" actId="115"/>
          <ac:graphicFrameMkLst>
            <pc:docMk/>
            <pc:sldMk cId="3632169491" sldId="462"/>
            <ac:graphicFrameMk id="25" creationId="{11BF6F9A-15C4-490F-85CB-6316EE9B9D89}"/>
          </ac:graphicFrameMkLst>
        </pc:graphicFrameChg>
      </pc:sldChg>
      <pc:sldChg chg="modSp add ord">
        <pc:chgData name="Marval, Charlie" userId="14b4a1e6-1172-4001-8cad-1a4cf355bfbd" providerId="ADAL" clId="{6E4B2397-0EA6-454D-9039-6CB397A6A98E}" dt="2021-10-27T15:39:31.678" v="1296" actId="115"/>
        <pc:sldMkLst>
          <pc:docMk/>
          <pc:sldMk cId="1957222062" sldId="463"/>
        </pc:sldMkLst>
        <pc:graphicFrameChg chg="mod">
          <ac:chgData name="Marval, Charlie" userId="14b4a1e6-1172-4001-8cad-1a4cf355bfbd" providerId="ADAL" clId="{6E4B2397-0EA6-454D-9039-6CB397A6A98E}" dt="2021-10-27T15:39:31.678" v="1296" actId="115"/>
          <ac:graphicFrameMkLst>
            <pc:docMk/>
            <pc:sldMk cId="1957222062" sldId="463"/>
            <ac:graphicFrameMk id="25" creationId="{11BF6F9A-15C4-490F-85CB-6316EE9B9D89}"/>
          </ac:graphicFrameMkLst>
        </pc:graphicFrameChg>
      </pc:sldChg>
      <pc:sldChg chg="addSp delSp modSp add mod">
        <pc:chgData name="Marval, Charlie" userId="14b4a1e6-1172-4001-8cad-1a4cf355bfbd" providerId="ADAL" clId="{6E4B2397-0EA6-454D-9039-6CB397A6A98E}" dt="2021-11-01T14:45:58.460" v="1696" actId="20577"/>
        <pc:sldMkLst>
          <pc:docMk/>
          <pc:sldMk cId="416583998" sldId="464"/>
        </pc:sldMkLst>
        <pc:spChg chg="mod">
          <ac:chgData name="Marval, Charlie" userId="14b4a1e6-1172-4001-8cad-1a4cf355bfbd" providerId="ADAL" clId="{6E4B2397-0EA6-454D-9039-6CB397A6A98E}" dt="2021-11-01T14:45:58.460" v="1696" actId="20577"/>
          <ac:spMkLst>
            <pc:docMk/>
            <pc:sldMk cId="416583998" sldId="464"/>
            <ac:spMk id="3" creationId="{9B2B2A2E-5F44-4610-B41A-7231CB40DC79}"/>
          </ac:spMkLst>
        </pc:spChg>
        <pc:spChg chg="del">
          <ac:chgData name="Marval, Charlie" userId="14b4a1e6-1172-4001-8cad-1a4cf355bfbd" providerId="ADAL" clId="{6E4B2397-0EA6-454D-9039-6CB397A6A98E}" dt="2021-11-01T14:43:11.807" v="1656" actId="478"/>
          <ac:spMkLst>
            <pc:docMk/>
            <pc:sldMk cId="416583998" sldId="464"/>
            <ac:spMk id="4" creationId="{125F3149-EEB7-4074-B8CF-AB6565AB5A55}"/>
          </ac:spMkLst>
        </pc:spChg>
        <pc:spChg chg="add del mod">
          <ac:chgData name="Marval, Charlie" userId="14b4a1e6-1172-4001-8cad-1a4cf355bfbd" providerId="ADAL" clId="{6E4B2397-0EA6-454D-9039-6CB397A6A98E}" dt="2021-11-01T14:43:06.460" v="1655"/>
          <ac:spMkLst>
            <pc:docMk/>
            <pc:sldMk cId="416583998" sldId="464"/>
            <ac:spMk id="5" creationId="{5CEB2588-84FA-4AED-8744-7EF4155A1D86}"/>
          </ac:spMkLst>
        </pc:spChg>
        <pc:spChg chg="add del mod">
          <ac:chgData name="Marval, Charlie" userId="14b4a1e6-1172-4001-8cad-1a4cf355bfbd" providerId="ADAL" clId="{6E4B2397-0EA6-454D-9039-6CB397A6A98E}" dt="2021-11-01T14:43:23.852" v="1660"/>
          <ac:spMkLst>
            <pc:docMk/>
            <pc:sldMk cId="416583998" sldId="464"/>
            <ac:spMk id="6" creationId="{6FFFF04A-8437-48F6-847D-81D30594C264}"/>
          </ac:spMkLst>
        </pc:spChg>
      </pc:sldChg>
      <pc:sldChg chg="add del">
        <pc:chgData name="Marval, Charlie" userId="14b4a1e6-1172-4001-8cad-1a4cf355bfbd" providerId="ADAL" clId="{6E4B2397-0EA6-454D-9039-6CB397A6A98E}" dt="2021-11-01T14:45:18.071" v="1691" actId="47"/>
        <pc:sldMkLst>
          <pc:docMk/>
          <pc:sldMk cId="2115152308" sldId="465"/>
        </pc:sldMkLst>
      </pc:sldChg>
      <pc:sldChg chg="addSp delSp modSp add mod">
        <pc:chgData name="Marval, Charlie" userId="14b4a1e6-1172-4001-8cad-1a4cf355bfbd" providerId="ADAL" clId="{6E4B2397-0EA6-454D-9039-6CB397A6A98E}" dt="2021-11-01T14:51:11.366" v="1743" actId="20577"/>
        <pc:sldMkLst>
          <pc:docMk/>
          <pc:sldMk cId="3431363889" sldId="465"/>
        </pc:sldMkLst>
        <pc:spChg chg="mod">
          <ac:chgData name="Marval, Charlie" userId="14b4a1e6-1172-4001-8cad-1a4cf355bfbd" providerId="ADAL" clId="{6E4B2397-0EA6-454D-9039-6CB397A6A98E}" dt="2021-11-01T14:51:11.366" v="1743" actId="20577"/>
          <ac:spMkLst>
            <pc:docMk/>
            <pc:sldMk cId="3431363889" sldId="465"/>
            <ac:spMk id="3" creationId="{9B2B2A2E-5F44-4610-B41A-7231CB40DC79}"/>
          </ac:spMkLst>
        </pc:spChg>
        <pc:spChg chg="del">
          <ac:chgData name="Marval, Charlie" userId="14b4a1e6-1172-4001-8cad-1a4cf355bfbd" providerId="ADAL" clId="{6E4B2397-0EA6-454D-9039-6CB397A6A98E}" dt="2021-11-01T14:50:34.737" v="1723" actId="478"/>
          <ac:spMkLst>
            <pc:docMk/>
            <pc:sldMk cId="3431363889" sldId="465"/>
            <ac:spMk id="4" creationId="{125F3149-EEB7-4074-B8CF-AB6565AB5A55}"/>
          </ac:spMkLst>
        </pc:spChg>
        <pc:spChg chg="add del mod">
          <ac:chgData name="Marval, Charlie" userId="14b4a1e6-1172-4001-8cad-1a4cf355bfbd" providerId="ADAL" clId="{6E4B2397-0EA6-454D-9039-6CB397A6A98E}" dt="2021-11-01T14:49:05.649" v="1716"/>
          <ac:spMkLst>
            <pc:docMk/>
            <pc:sldMk cId="3431363889" sldId="465"/>
            <ac:spMk id="5" creationId="{67E7A861-369C-464E-9DE9-6CE075E6C923}"/>
          </ac:spMkLst>
        </pc:spChg>
      </pc:sldChg>
      <pc:sldChg chg="delSp modSp add mod">
        <pc:chgData name="Marval, Charlie" userId="14b4a1e6-1172-4001-8cad-1a4cf355bfbd" providerId="ADAL" clId="{6E4B2397-0EA6-454D-9039-6CB397A6A98E}" dt="2021-11-01T14:55:17.045" v="1785" actId="1036"/>
        <pc:sldMkLst>
          <pc:docMk/>
          <pc:sldMk cId="1219238421" sldId="466"/>
        </pc:sldMkLst>
        <pc:spChg chg="mod">
          <ac:chgData name="Marval, Charlie" userId="14b4a1e6-1172-4001-8cad-1a4cf355bfbd" providerId="ADAL" clId="{6E4B2397-0EA6-454D-9039-6CB397A6A98E}" dt="2021-11-01T14:55:17.045" v="1785" actId="1036"/>
          <ac:spMkLst>
            <pc:docMk/>
            <pc:sldMk cId="1219238421" sldId="466"/>
            <ac:spMk id="3" creationId="{9B2B2A2E-5F44-4610-B41A-7231CB40DC79}"/>
          </ac:spMkLst>
        </pc:spChg>
        <pc:spChg chg="del">
          <ac:chgData name="Marval, Charlie" userId="14b4a1e6-1172-4001-8cad-1a4cf355bfbd" providerId="ADAL" clId="{6E4B2397-0EA6-454D-9039-6CB397A6A98E}" dt="2021-11-01T14:54:47.553" v="1764" actId="478"/>
          <ac:spMkLst>
            <pc:docMk/>
            <pc:sldMk cId="1219238421" sldId="466"/>
            <ac:spMk id="4" creationId="{125F3149-EEB7-4074-B8CF-AB6565AB5A55}"/>
          </ac:spMkLst>
        </pc:spChg>
        <pc:spChg chg="del mod topLvl">
          <ac:chgData name="Marval, Charlie" userId="14b4a1e6-1172-4001-8cad-1a4cf355bfbd" providerId="ADAL" clId="{6E4B2397-0EA6-454D-9039-6CB397A6A98E}" dt="2021-11-01T14:55:08.354" v="1768" actId="478"/>
          <ac:spMkLst>
            <pc:docMk/>
            <pc:sldMk cId="1219238421" sldId="466"/>
            <ac:spMk id="8" creationId="{D4A26245-EFE3-4F55-A960-9DC02BF6C496}"/>
          </ac:spMkLst>
        </pc:spChg>
        <pc:grpChg chg="del">
          <ac:chgData name="Marval, Charlie" userId="14b4a1e6-1172-4001-8cad-1a4cf355bfbd" providerId="ADAL" clId="{6E4B2397-0EA6-454D-9039-6CB397A6A98E}" dt="2021-11-01T14:55:08.354" v="1768" actId="478"/>
          <ac:grpSpMkLst>
            <pc:docMk/>
            <pc:sldMk cId="1219238421" sldId="466"/>
            <ac:grpSpMk id="6" creationId="{3403CFFD-7F16-45AA-B26C-AE7B62155F5F}"/>
          </ac:grpSpMkLst>
        </pc:grpChg>
        <pc:cxnChg chg="del topLvl">
          <ac:chgData name="Marval, Charlie" userId="14b4a1e6-1172-4001-8cad-1a4cf355bfbd" providerId="ADAL" clId="{6E4B2397-0EA6-454D-9039-6CB397A6A98E}" dt="2021-11-01T14:55:08.354" v="1768" actId="478"/>
          <ac:cxnSpMkLst>
            <pc:docMk/>
            <pc:sldMk cId="1219238421" sldId="466"/>
            <ac:cxnSpMk id="7" creationId="{111DCC42-AC50-42B9-9498-94A26963942B}"/>
          </ac:cxnSpMkLst>
        </pc:cxnChg>
      </pc:sldChg>
      <pc:sldChg chg="add del">
        <pc:chgData name="Marval, Charlie" userId="14b4a1e6-1172-4001-8cad-1a4cf355bfbd" providerId="ADAL" clId="{6E4B2397-0EA6-454D-9039-6CB397A6A98E}" dt="2021-11-01T14:51:22.275" v="1744" actId="47"/>
        <pc:sldMkLst>
          <pc:docMk/>
          <pc:sldMk cId="1274680044" sldId="466"/>
        </pc:sldMkLst>
      </pc:sldChg>
    </pc:docChg>
  </pc:docChgLst>
  <pc:docChgLst>
    <pc:chgData name="Marval, Charlie" userId="14b4a1e6-1172-4001-8cad-1a4cf355bfbd" providerId="ADAL" clId="{CC81E421-DADD-45EA-B011-120D38F11610}"/>
    <pc:docChg chg="undo custSel addSld delSld modSld modSection">
      <pc:chgData name="Marval, Charlie" userId="14b4a1e6-1172-4001-8cad-1a4cf355bfbd" providerId="ADAL" clId="{CC81E421-DADD-45EA-B011-120D38F11610}" dt="2021-07-27T15:07:43.145" v="163" actId="47"/>
      <pc:docMkLst>
        <pc:docMk/>
      </pc:docMkLst>
      <pc:sldChg chg="del">
        <pc:chgData name="Marval, Charlie" userId="14b4a1e6-1172-4001-8cad-1a4cf355bfbd" providerId="ADAL" clId="{CC81E421-DADD-45EA-B011-120D38F11610}" dt="2021-07-27T15:07:21.297" v="162" actId="47"/>
        <pc:sldMkLst>
          <pc:docMk/>
          <pc:sldMk cId="2500441858" sldId="256"/>
        </pc:sldMkLst>
      </pc:sldChg>
      <pc:sldChg chg="del">
        <pc:chgData name="Marval, Charlie" userId="14b4a1e6-1172-4001-8cad-1a4cf355bfbd" providerId="ADAL" clId="{CC81E421-DADD-45EA-B011-120D38F11610}" dt="2021-07-27T15:07:43.145" v="163" actId="47"/>
        <pc:sldMkLst>
          <pc:docMk/>
          <pc:sldMk cId="3208067549" sldId="395"/>
        </pc:sldMkLst>
      </pc:sldChg>
      <pc:sldChg chg="delSp modSp add mod setBg delDesignElem">
        <pc:chgData name="Marval, Charlie" userId="14b4a1e6-1172-4001-8cad-1a4cf355bfbd" providerId="ADAL" clId="{CC81E421-DADD-45EA-B011-120D38F11610}" dt="2021-07-27T15:06:50.255" v="161" actId="1035"/>
        <pc:sldMkLst>
          <pc:docMk/>
          <pc:sldMk cId="3079517365" sldId="397"/>
        </pc:sldMkLst>
        <pc:spChg chg="mod">
          <ac:chgData name="Marval, Charlie" userId="14b4a1e6-1172-4001-8cad-1a4cf355bfbd" providerId="ADAL" clId="{CC81E421-DADD-45EA-B011-120D38F11610}" dt="2021-07-27T15:06:50.255" v="161" actId="1035"/>
          <ac:spMkLst>
            <pc:docMk/>
            <pc:sldMk cId="3079517365" sldId="397"/>
            <ac:spMk id="2" creationId="{512E6E1D-6252-40BE-AC10-2B11317EDB08}"/>
          </ac:spMkLst>
        </pc:spChg>
        <pc:spChg chg="mod">
          <ac:chgData name="Marval, Charlie" userId="14b4a1e6-1172-4001-8cad-1a4cf355bfbd" providerId="ADAL" clId="{CC81E421-DADD-45EA-B011-120D38F11610}" dt="2021-07-27T15:06:16.398" v="110" actId="1036"/>
          <ac:spMkLst>
            <pc:docMk/>
            <pc:sldMk cId="3079517365" sldId="397"/>
            <ac:spMk id="3" creationId="{5F05F1DB-B808-4263-B2F6-209B4D4C5E70}"/>
          </ac:spMkLst>
        </pc:spChg>
        <pc:spChg chg="del">
          <ac:chgData name="Marval, Charlie" userId="14b4a1e6-1172-4001-8cad-1a4cf355bfbd" providerId="ADAL" clId="{CC81E421-DADD-45EA-B011-120D38F11610}" dt="2021-07-27T15:00:24.148" v="1"/>
          <ac:spMkLst>
            <pc:docMk/>
            <pc:sldMk cId="3079517365" sldId="397"/>
            <ac:spMk id="19" creationId="{2783C067-F8BF-4755-B516-8A0CD74CF60C}"/>
          </ac:spMkLst>
        </pc:spChg>
        <pc:spChg chg="del">
          <ac:chgData name="Marval, Charlie" userId="14b4a1e6-1172-4001-8cad-1a4cf355bfbd" providerId="ADAL" clId="{CC81E421-DADD-45EA-B011-120D38F11610}" dt="2021-07-27T15:00:24.148" v="1"/>
          <ac:spMkLst>
            <pc:docMk/>
            <pc:sldMk cId="3079517365" sldId="397"/>
            <ac:spMk id="21" creationId="{2ED796EC-E7FF-46DB-B912-FB08BF12AA6E}"/>
          </ac:spMkLst>
        </pc:spChg>
        <pc:spChg chg="del">
          <ac:chgData name="Marval, Charlie" userId="14b4a1e6-1172-4001-8cad-1a4cf355bfbd" providerId="ADAL" clId="{CC81E421-DADD-45EA-B011-120D38F11610}" dt="2021-07-27T15:00:24.148" v="1"/>
          <ac:spMkLst>
            <pc:docMk/>
            <pc:sldMk cId="3079517365" sldId="397"/>
            <ac:spMk id="23" creationId="{549A2DAB-B431-487D-95AD-BB0FECB49E57}"/>
          </ac:spMkLst>
        </pc:spChg>
        <pc:spChg chg="del">
          <ac:chgData name="Marval, Charlie" userId="14b4a1e6-1172-4001-8cad-1a4cf355bfbd" providerId="ADAL" clId="{CC81E421-DADD-45EA-B011-120D38F11610}" dt="2021-07-27T15:00:24.148" v="1"/>
          <ac:spMkLst>
            <pc:docMk/>
            <pc:sldMk cId="3079517365" sldId="397"/>
            <ac:spMk id="25" creationId="{0819F787-32B4-46A8-BC57-C6571BCEE243}"/>
          </ac:spMkLst>
        </pc:spChg>
        <pc:cxnChg chg="del">
          <ac:chgData name="Marval, Charlie" userId="14b4a1e6-1172-4001-8cad-1a4cf355bfbd" providerId="ADAL" clId="{CC81E421-DADD-45EA-B011-120D38F11610}" dt="2021-07-27T15:00:24.148" v="1"/>
          <ac:cxnSpMkLst>
            <pc:docMk/>
            <pc:sldMk cId="3079517365" sldId="397"/>
            <ac:cxnSpMk id="27" creationId="{C5ECDEE1-7093-418F-9CF5-24EEB115C1C1}"/>
          </ac:cxnSpMkLst>
        </pc:cxnChg>
        <pc:cxnChg chg="del">
          <ac:chgData name="Marval, Charlie" userId="14b4a1e6-1172-4001-8cad-1a4cf355bfbd" providerId="ADAL" clId="{CC81E421-DADD-45EA-B011-120D38F11610}" dt="2021-07-27T15:00:24.148" v="1"/>
          <ac:cxnSpMkLst>
            <pc:docMk/>
            <pc:sldMk cId="3079517365" sldId="397"/>
            <ac:cxnSpMk id="29" creationId="{045062AF-EB11-4651-BC4A-4DA21768DE8E}"/>
          </ac:cxnSpMkLst>
        </pc:cxnChg>
      </pc:sldChg>
    </pc:docChg>
  </pc:docChgLst>
  <pc:docChgLst>
    <pc:chgData name="Franceschini Mendoza, Miguel A" userId="f8cdef31-a31e-4b4a-93e4-5f571e91255a_1:live.com:0003BFFDFF45CE6D" providerId="ADAL" clId="{95FE94EF-96F1-41D0-88B3-D06DF7370699}"/>
    <pc:docChg chg="modSld">
      <pc:chgData name="Franceschini Mendoza, Miguel A" userId="f8cdef31-a31e-4b4a-93e4-5f571e91255a_1:live.com:0003BFFDFF45CE6D" providerId="ADAL" clId="{95FE94EF-96F1-41D0-88B3-D06DF7370699}" dt="2021-08-25T14:55:08.025" v="12" actId="729"/>
      <pc:docMkLst>
        <pc:docMk/>
      </pc:docMkLst>
      <pc:sldChg chg="modSp mod">
        <pc:chgData name="Franceschini Mendoza, Miguel A" userId="f8cdef31-a31e-4b4a-93e4-5f571e91255a_1:live.com:0003BFFDFF45CE6D" providerId="ADAL" clId="{95FE94EF-96F1-41D0-88B3-D06DF7370699}" dt="2021-08-25T14:54:59.455" v="11" actId="20577"/>
        <pc:sldMkLst>
          <pc:docMk/>
          <pc:sldMk cId="4189099512" sldId="390"/>
        </pc:sldMkLst>
        <pc:spChg chg="mod">
          <ac:chgData name="Franceschini Mendoza, Miguel A" userId="f8cdef31-a31e-4b4a-93e4-5f571e91255a_1:live.com:0003BFFDFF45CE6D" providerId="ADAL" clId="{95FE94EF-96F1-41D0-88B3-D06DF7370699}" dt="2021-08-25T14:54:59.455" v="11" actId="20577"/>
          <ac:spMkLst>
            <pc:docMk/>
            <pc:sldMk cId="4189099512" sldId="390"/>
            <ac:spMk id="2" creationId="{30C031CA-A837-4126-B644-7D20786D4A69}"/>
          </ac:spMkLst>
        </pc:spChg>
      </pc:sldChg>
      <pc:sldChg chg="mod modShow">
        <pc:chgData name="Franceschini Mendoza, Miguel A" userId="f8cdef31-a31e-4b4a-93e4-5f571e91255a_1:live.com:0003BFFDFF45CE6D" providerId="ADAL" clId="{95FE94EF-96F1-41D0-88B3-D06DF7370699}" dt="2021-08-25T14:55:08.025" v="12" actId="729"/>
        <pc:sldMkLst>
          <pc:docMk/>
          <pc:sldMk cId="3212098320" sldId="391"/>
        </pc:sldMkLst>
      </pc:sldChg>
      <pc:sldChg chg="mod modShow">
        <pc:chgData name="Franceschini Mendoza, Miguel A" userId="f8cdef31-a31e-4b4a-93e4-5f571e91255a_1:live.com:0003BFFDFF45CE6D" providerId="ADAL" clId="{95FE94EF-96F1-41D0-88B3-D06DF7370699}" dt="2021-08-25T14:54:16.426" v="0" actId="729"/>
        <pc:sldMkLst>
          <pc:docMk/>
          <pc:sldMk cId="1823569059" sldId="392"/>
        </pc:sldMkLst>
      </pc:sldChg>
    </pc:docChg>
  </pc:docChgLst>
  <pc:docChgLst>
    <pc:chgData name="Marval, Charlie" userId="14b4a1e6-1172-4001-8cad-1a4cf355bfbd" providerId="ADAL" clId="{E206006B-38A1-4D17-BFAB-C7C07257D909}"/>
    <pc:docChg chg="undo redo custSel addSld delSld modSld sldOrd modSection">
      <pc:chgData name="Marval, Charlie" userId="14b4a1e6-1172-4001-8cad-1a4cf355bfbd" providerId="ADAL" clId="{E206006B-38A1-4D17-BFAB-C7C07257D909}" dt="2021-10-21T15:24:29.354" v="2491" actId="1036"/>
      <pc:docMkLst>
        <pc:docMk/>
      </pc:docMkLst>
      <pc:sldChg chg="addSp delSp modSp mod modShow">
        <pc:chgData name="Marval, Charlie" userId="14b4a1e6-1172-4001-8cad-1a4cf355bfbd" providerId="ADAL" clId="{E206006B-38A1-4D17-BFAB-C7C07257D909}" dt="2021-10-21T15:17:56.800" v="2402" actId="729"/>
        <pc:sldMkLst>
          <pc:docMk/>
          <pc:sldMk cId="2751821635" sldId="327"/>
        </pc:sldMkLst>
        <pc:spChg chg="mod">
          <ac:chgData name="Marval, Charlie" userId="14b4a1e6-1172-4001-8cad-1a4cf355bfbd" providerId="ADAL" clId="{E206006B-38A1-4D17-BFAB-C7C07257D909}" dt="2021-10-01T15:09:06.506" v="1179" actId="20577"/>
          <ac:spMkLst>
            <pc:docMk/>
            <pc:sldMk cId="2751821635" sldId="327"/>
            <ac:spMk id="3" creationId="{9B2B2A2E-5F44-4610-B41A-7231CB40DC79}"/>
          </ac:spMkLst>
        </pc:spChg>
        <pc:spChg chg="add del mod">
          <ac:chgData name="Marval, Charlie" userId="14b4a1e6-1172-4001-8cad-1a4cf355bfbd" providerId="ADAL" clId="{E206006B-38A1-4D17-BFAB-C7C07257D909}" dt="2021-10-01T15:10:22.279" v="1191" actId="478"/>
          <ac:spMkLst>
            <pc:docMk/>
            <pc:sldMk cId="2751821635" sldId="327"/>
            <ac:spMk id="4" creationId="{1122A507-3B57-41F1-A6BA-DAE15588D898}"/>
          </ac:spMkLst>
        </pc:spChg>
        <pc:picChg chg="add del mod">
          <ac:chgData name="Marval, Charlie" userId="14b4a1e6-1172-4001-8cad-1a4cf355bfbd" providerId="ADAL" clId="{E206006B-38A1-4D17-BFAB-C7C07257D909}" dt="2021-10-01T15:11:13.404" v="1209" actId="478"/>
          <ac:picMkLst>
            <pc:docMk/>
            <pc:sldMk cId="2751821635" sldId="327"/>
            <ac:picMk id="6" creationId="{F5B2DE43-A185-4C7A-AF2D-FA0094D82CBC}"/>
          </ac:picMkLst>
        </pc:picChg>
      </pc:sldChg>
      <pc:sldChg chg="addSp delSp modSp mod modShow">
        <pc:chgData name="Marval, Charlie" userId="14b4a1e6-1172-4001-8cad-1a4cf355bfbd" providerId="ADAL" clId="{E206006B-38A1-4D17-BFAB-C7C07257D909}" dt="2021-10-21T15:18:10.160" v="2403" actId="729"/>
        <pc:sldMkLst>
          <pc:docMk/>
          <pc:sldMk cId="3491303550" sldId="328"/>
        </pc:sldMkLst>
        <pc:spChg chg="mod">
          <ac:chgData name="Marval, Charlie" userId="14b4a1e6-1172-4001-8cad-1a4cf355bfbd" providerId="ADAL" clId="{E206006B-38A1-4D17-BFAB-C7C07257D909}" dt="2021-10-01T15:13:22.905" v="1326" actId="20577"/>
          <ac:spMkLst>
            <pc:docMk/>
            <pc:sldMk cId="3491303550" sldId="328"/>
            <ac:spMk id="3" creationId="{9B2B2A2E-5F44-4610-B41A-7231CB40DC79}"/>
          </ac:spMkLst>
        </pc:spChg>
        <pc:picChg chg="add del mod">
          <ac:chgData name="Marval, Charlie" userId="14b4a1e6-1172-4001-8cad-1a4cf355bfbd" providerId="ADAL" clId="{E206006B-38A1-4D17-BFAB-C7C07257D909}" dt="2021-10-01T15:13:41.742" v="1328" actId="478"/>
          <ac:picMkLst>
            <pc:docMk/>
            <pc:sldMk cId="3491303550" sldId="328"/>
            <ac:picMk id="5" creationId="{6CD0A48C-CFB1-41FF-AE2E-8E04B51376D5}"/>
          </ac:picMkLst>
        </pc:picChg>
        <pc:picChg chg="add del mod">
          <ac:chgData name="Marval, Charlie" userId="14b4a1e6-1172-4001-8cad-1a4cf355bfbd" providerId="ADAL" clId="{E206006B-38A1-4D17-BFAB-C7C07257D909}" dt="2021-10-01T15:13:44.742" v="1330" actId="478"/>
          <ac:picMkLst>
            <pc:docMk/>
            <pc:sldMk cId="3491303550" sldId="328"/>
            <ac:picMk id="6" creationId="{F8B55A67-3673-43A9-9B14-3D80AC422B80}"/>
          </ac:picMkLst>
        </pc:picChg>
      </pc:sldChg>
      <pc:sldChg chg="addSp delSp modSp mod">
        <pc:chgData name="Marval, Charlie" userId="14b4a1e6-1172-4001-8cad-1a4cf355bfbd" providerId="ADAL" clId="{E206006B-38A1-4D17-BFAB-C7C07257D909}" dt="2021-09-27T15:06:39.815" v="1110" actId="20577"/>
        <pc:sldMkLst>
          <pc:docMk/>
          <pc:sldMk cId="2247261157" sldId="332"/>
        </pc:sldMkLst>
        <pc:spChg chg="del mod">
          <ac:chgData name="Marval, Charlie" userId="14b4a1e6-1172-4001-8cad-1a4cf355bfbd" providerId="ADAL" clId="{E206006B-38A1-4D17-BFAB-C7C07257D909}" dt="2021-09-27T15:00:07.937" v="837" actId="478"/>
          <ac:spMkLst>
            <pc:docMk/>
            <pc:sldMk cId="2247261157" sldId="332"/>
            <ac:spMk id="3" creationId="{9B2B2A2E-5F44-4610-B41A-7231CB40DC79}"/>
          </ac:spMkLst>
        </pc:spChg>
        <pc:spChg chg="add del mod">
          <ac:chgData name="Marval, Charlie" userId="14b4a1e6-1172-4001-8cad-1a4cf355bfbd" providerId="ADAL" clId="{E206006B-38A1-4D17-BFAB-C7C07257D909}" dt="2021-09-27T15:00:12.215" v="838" actId="478"/>
          <ac:spMkLst>
            <pc:docMk/>
            <pc:sldMk cId="2247261157" sldId="332"/>
            <ac:spMk id="6" creationId="{8096791F-0E2F-4048-86A3-663502F37786}"/>
          </ac:spMkLst>
        </pc:spChg>
        <pc:spChg chg="del mod">
          <ac:chgData name="Marval, Charlie" userId="14b4a1e6-1172-4001-8cad-1a4cf355bfbd" providerId="ADAL" clId="{E206006B-38A1-4D17-BFAB-C7C07257D909}" dt="2021-09-27T15:05:44.009" v="1078" actId="478"/>
          <ac:spMkLst>
            <pc:docMk/>
            <pc:sldMk cId="2247261157" sldId="332"/>
            <ac:spMk id="9" creationId="{4A617648-A227-4692-AFE9-2CAD4A8142C2}"/>
          </ac:spMkLst>
        </pc:spChg>
        <pc:graphicFrameChg chg="add mod modGraphic">
          <ac:chgData name="Marval, Charlie" userId="14b4a1e6-1172-4001-8cad-1a4cf355bfbd" providerId="ADAL" clId="{E206006B-38A1-4D17-BFAB-C7C07257D909}" dt="2021-09-27T15:06:39.815" v="1110" actId="20577"/>
          <ac:graphicFrameMkLst>
            <pc:docMk/>
            <pc:sldMk cId="2247261157" sldId="332"/>
            <ac:graphicFrameMk id="4" creationId="{673F6027-A30E-470D-8268-A26CB5B35694}"/>
          </ac:graphicFrameMkLst>
        </pc:graphicFrameChg>
      </pc:sldChg>
      <pc:sldChg chg="modSp mod">
        <pc:chgData name="Marval, Charlie" userId="14b4a1e6-1172-4001-8cad-1a4cf355bfbd" providerId="ADAL" clId="{E206006B-38A1-4D17-BFAB-C7C07257D909}" dt="2021-09-29T15:08:33.471" v="1114" actId="313"/>
        <pc:sldMkLst>
          <pc:docMk/>
          <pc:sldMk cId="1680964418" sldId="333"/>
        </pc:sldMkLst>
        <pc:spChg chg="mod">
          <ac:chgData name="Marval, Charlie" userId="14b4a1e6-1172-4001-8cad-1a4cf355bfbd" providerId="ADAL" clId="{E206006B-38A1-4D17-BFAB-C7C07257D909}" dt="2021-09-29T15:08:33.471" v="1114" actId="313"/>
          <ac:spMkLst>
            <pc:docMk/>
            <pc:sldMk cId="1680964418" sldId="333"/>
            <ac:spMk id="3" creationId="{9B2B2A2E-5F44-4610-B41A-7231CB40DC79}"/>
          </ac:spMkLst>
        </pc:spChg>
      </pc:sldChg>
      <pc:sldChg chg="del">
        <pc:chgData name="Marval, Charlie" userId="14b4a1e6-1172-4001-8cad-1a4cf355bfbd" providerId="ADAL" clId="{E206006B-38A1-4D17-BFAB-C7C07257D909}" dt="2021-10-21T15:17:43.428" v="2401" actId="47"/>
        <pc:sldMkLst>
          <pc:docMk/>
          <pc:sldMk cId="55853225" sldId="334"/>
        </pc:sldMkLst>
      </pc:sldChg>
      <pc:sldChg chg="del">
        <pc:chgData name="Marval, Charlie" userId="14b4a1e6-1172-4001-8cad-1a4cf355bfbd" providerId="ADAL" clId="{E206006B-38A1-4D17-BFAB-C7C07257D909}" dt="2021-10-21T15:17:39.079" v="2400" actId="47"/>
        <pc:sldMkLst>
          <pc:docMk/>
          <pc:sldMk cId="574616060" sldId="336"/>
        </pc:sldMkLst>
      </pc:sldChg>
      <pc:sldChg chg="modSp mod">
        <pc:chgData name="Marval, Charlie" userId="14b4a1e6-1172-4001-8cad-1a4cf355bfbd" providerId="ADAL" clId="{E206006B-38A1-4D17-BFAB-C7C07257D909}" dt="2021-09-29T15:19:47.747" v="1121" actId="313"/>
        <pc:sldMkLst>
          <pc:docMk/>
          <pc:sldMk cId="358119339" sldId="337"/>
        </pc:sldMkLst>
        <pc:spChg chg="mod">
          <ac:chgData name="Marval, Charlie" userId="14b4a1e6-1172-4001-8cad-1a4cf355bfbd" providerId="ADAL" clId="{E206006B-38A1-4D17-BFAB-C7C07257D909}" dt="2021-09-29T15:19:47.747" v="1121" actId="313"/>
          <ac:spMkLst>
            <pc:docMk/>
            <pc:sldMk cId="358119339" sldId="337"/>
            <ac:spMk id="3" creationId="{9B2B2A2E-5F44-4610-B41A-7231CB40DC79}"/>
          </ac:spMkLst>
        </pc:spChg>
      </pc:sldChg>
      <pc:sldChg chg="modSp mod">
        <pc:chgData name="Marval, Charlie" userId="14b4a1e6-1172-4001-8cad-1a4cf355bfbd" providerId="ADAL" clId="{E206006B-38A1-4D17-BFAB-C7C07257D909}" dt="2021-09-29T15:20:18.532" v="1140" actId="313"/>
        <pc:sldMkLst>
          <pc:docMk/>
          <pc:sldMk cId="2015817259" sldId="338"/>
        </pc:sldMkLst>
        <pc:spChg chg="mod">
          <ac:chgData name="Marval, Charlie" userId="14b4a1e6-1172-4001-8cad-1a4cf355bfbd" providerId="ADAL" clId="{E206006B-38A1-4D17-BFAB-C7C07257D909}" dt="2021-09-29T15:20:02.876" v="1128" actId="313"/>
          <ac:spMkLst>
            <pc:docMk/>
            <pc:sldMk cId="2015817259" sldId="338"/>
            <ac:spMk id="3" creationId="{9B2B2A2E-5F44-4610-B41A-7231CB40DC79}"/>
          </ac:spMkLst>
        </pc:spChg>
        <pc:spChg chg="mod">
          <ac:chgData name="Marval, Charlie" userId="14b4a1e6-1172-4001-8cad-1a4cf355bfbd" providerId="ADAL" clId="{E206006B-38A1-4D17-BFAB-C7C07257D909}" dt="2021-09-29T15:20:18.532" v="1140" actId="313"/>
          <ac:spMkLst>
            <pc:docMk/>
            <pc:sldMk cId="2015817259" sldId="338"/>
            <ac:spMk id="4" creationId="{125F3149-EEB7-4074-B8CF-AB6565AB5A55}"/>
          </ac:spMkLst>
        </pc:spChg>
      </pc:sldChg>
      <pc:sldChg chg="modSp mod">
        <pc:chgData name="Marval, Charlie" userId="14b4a1e6-1172-4001-8cad-1a4cf355bfbd" providerId="ADAL" clId="{E206006B-38A1-4D17-BFAB-C7C07257D909}" dt="2021-09-29T15:20:27.246" v="1144" actId="313"/>
        <pc:sldMkLst>
          <pc:docMk/>
          <pc:sldMk cId="1097118311" sldId="339"/>
        </pc:sldMkLst>
        <pc:spChg chg="mod">
          <ac:chgData name="Marval, Charlie" userId="14b4a1e6-1172-4001-8cad-1a4cf355bfbd" providerId="ADAL" clId="{E206006B-38A1-4D17-BFAB-C7C07257D909}" dt="2021-09-29T15:20:27.246" v="1144" actId="313"/>
          <ac:spMkLst>
            <pc:docMk/>
            <pc:sldMk cId="1097118311" sldId="339"/>
            <ac:spMk id="3" creationId="{9B2B2A2E-5F44-4610-B41A-7231CB40DC79}"/>
          </ac:spMkLst>
        </pc:spChg>
        <pc:spChg chg="mod">
          <ac:chgData name="Marval, Charlie" userId="14b4a1e6-1172-4001-8cad-1a4cf355bfbd" providerId="ADAL" clId="{E206006B-38A1-4D17-BFAB-C7C07257D909}" dt="2021-09-27T14:46:53.854" v="365" actId="20577"/>
          <ac:spMkLst>
            <pc:docMk/>
            <pc:sldMk cId="1097118311" sldId="339"/>
            <ac:spMk id="4" creationId="{125F3149-EEB7-4074-B8CF-AB6565AB5A55}"/>
          </ac:spMkLst>
        </pc:spChg>
      </pc:sldChg>
      <pc:sldChg chg="modSp mod setBg">
        <pc:chgData name="Marval, Charlie" userId="14b4a1e6-1172-4001-8cad-1a4cf355bfbd" providerId="ADAL" clId="{E206006B-38A1-4D17-BFAB-C7C07257D909}" dt="2021-10-21T14:58:37.369" v="1948" actId="1038"/>
        <pc:sldMkLst>
          <pc:docMk/>
          <pc:sldMk cId="1169173423" sldId="340"/>
        </pc:sldMkLst>
        <pc:spChg chg="mod">
          <ac:chgData name="Marval, Charlie" userId="14b4a1e6-1172-4001-8cad-1a4cf355bfbd" providerId="ADAL" clId="{E206006B-38A1-4D17-BFAB-C7C07257D909}" dt="2021-10-21T14:57:28.468" v="1906" actId="20577"/>
          <ac:spMkLst>
            <pc:docMk/>
            <pc:sldMk cId="1169173423" sldId="340"/>
            <ac:spMk id="3" creationId="{9B2B2A2E-5F44-4610-B41A-7231CB40DC79}"/>
          </ac:spMkLst>
        </pc:spChg>
        <pc:spChg chg="mod">
          <ac:chgData name="Marval, Charlie" userId="14b4a1e6-1172-4001-8cad-1a4cf355bfbd" providerId="ADAL" clId="{E206006B-38A1-4D17-BFAB-C7C07257D909}" dt="2021-10-21T14:55:04.056" v="1846" actId="1035"/>
          <ac:spMkLst>
            <pc:docMk/>
            <pc:sldMk cId="1169173423" sldId="340"/>
            <ac:spMk id="5" creationId="{394906C8-1DFE-4B26-A3CD-806C0C9D08AD}"/>
          </ac:spMkLst>
        </pc:spChg>
        <pc:spChg chg="mod">
          <ac:chgData name="Marval, Charlie" userId="14b4a1e6-1172-4001-8cad-1a4cf355bfbd" providerId="ADAL" clId="{E206006B-38A1-4D17-BFAB-C7C07257D909}" dt="2021-10-21T14:55:38.306" v="1866" actId="14100"/>
          <ac:spMkLst>
            <pc:docMk/>
            <pc:sldMk cId="1169173423" sldId="340"/>
            <ac:spMk id="10" creationId="{BABDC855-324C-42B5-A9F3-0F284B9C7AE8}"/>
          </ac:spMkLst>
        </pc:spChg>
        <pc:spChg chg="mod">
          <ac:chgData name="Marval, Charlie" userId="14b4a1e6-1172-4001-8cad-1a4cf355bfbd" providerId="ADAL" clId="{E206006B-38A1-4D17-BFAB-C7C07257D909}" dt="2021-10-21T14:58:37.369" v="1948" actId="1038"/>
          <ac:spMkLst>
            <pc:docMk/>
            <pc:sldMk cId="1169173423" sldId="340"/>
            <ac:spMk id="11" creationId="{38DB201D-691A-42A2-8FB8-E2146012C493}"/>
          </ac:spMkLst>
        </pc:spChg>
        <pc:grpChg chg="mod">
          <ac:chgData name="Marval, Charlie" userId="14b4a1e6-1172-4001-8cad-1a4cf355bfbd" providerId="ADAL" clId="{E206006B-38A1-4D17-BFAB-C7C07257D909}" dt="2021-10-21T14:57:42.620" v="1916" actId="1035"/>
          <ac:grpSpMkLst>
            <pc:docMk/>
            <pc:sldMk cId="1169173423" sldId="340"/>
            <ac:grpSpMk id="6" creationId="{D591B7AA-4CA5-4B4C-9BA5-51D94774A5C9}"/>
          </ac:grpSpMkLst>
        </pc:grpChg>
      </pc:sldChg>
      <pc:sldChg chg="modSp mod ord">
        <pc:chgData name="Marval, Charlie" userId="14b4a1e6-1172-4001-8cad-1a4cf355bfbd" providerId="ADAL" clId="{E206006B-38A1-4D17-BFAB-C7C07257D909}" dt="2021-10-21T15:17:26.557" v="2399" actId="1035"/>
        <pc:sldMkLst>
          <pc:docMk/>
          <pc:sldMk cId="3655599678" sldId="341"/>
        </pc:sldMkLst>
        <pc:spChg chg="mod">
          <ac:chgData name="Marval, Charlie" userId="14b4a1e6-1172-4001-8cad-1a4cf355bfbd" providerId="ADAL" clId="{E206006B-38A1-4D17-BFAB-C7C07257D909}" dt="2021-10-21T15:17:05.733" v="2358" actId="108"/>
          <ac:spMkLst>
            <pc:docMk/>
            <pc:sldMk cId="3655599678" sldId="341"/>
            <ac:spMk id="3" creationId="{9B2B2A2E-5F44-4610-B41A-7231CB40DC79}"/>
          </ac:spMkLst>
        </pc:spChg>
        <pc:grpChg chg="mod">
          <ac:chgData name="Marval, Charlie" userId="14b4a1e6-1172-4001-8cad-1a4cf355bfbd" providerId="ADAL" clId="{E206006B-38A1-4D17-BFAB-C7C07257D909}" dt="2021-10-21T15:17:26.557" v="2399" actId="1035"/>
          <ac:grpSpMkLst>
            <pc:docMk/>
            <pc:sldMk cId="3655599678" sldId="341"/>
            <ac:grpSpMk id="5" creationId="{8BE05C21-3B6A-4B8D-B64A-891D9EDC50D0}"/>
          </ac:grpSpMkLst>
        </pc:grpChg>
      </pc:sldChg>
      <pc:sldChg chg="del">
        <pc:chgData name="Marval, Charlie" userId="14b4a1e6-1172-4001-8cad-1a4cf355bfbd" providerId="ADAL" clId="{E206006B-38A1-4D17-BFAB-C7C07257D909}" dt="2021-10-21T15:23:18.185" v="2464" actId="47"/>
        <pc:sldMkLst>
          <pc:docMk/>
          <pc:sldMk cId="2754123874" sldId="380"/>
        </pc:sldMkLst>
      </pc:sldChg>
      <pc:sldChg chg="modSp mod">
        <pc:chgData name="Marval, Charlie" userId="14b4a1e6-1172-4001-8cad-1a4cf355bfbd" providerId="ADAL" clId="{E206006B-38A1-4D17-BFAB-C7C07257D909}" dt="2021-10-21T15:24:29.354" v="2491" actId="1036"/>
        <pc:sldMkLst>
          <pc:docMk/>
          <pc:sldMk cId="2679332981" sldId="381"/>
        </pc:sldMkLst>
        <pc:spChg chg="mod">
          <ac:chgData name="Marval, Charlie" userId="14b4a1e6-1172-4001-8cad-1a4cf355bfbd" providerId="ADAL" clId="{E206006B-38A1-4D17-BFAB-C7C07257D909}" dt="2021-10-21T15:24:23.101" v="2484" actId="255"/>
          <ac:spMkLst>
            <pc:docMk/>
            <pc:sldMk cId="2679332981" sldId="381"/>
            <ac:spMk id="3" creationId="{9B2B2A2E-5F44-4610-B41A-7231CB40DC79}"/>
          </ac:spMkLst>
        </pc:spChg>
        <pc:spChg chg="mod">
          <ac:chgData name="Marval, Charlie" userId="14b4a1e6-1172-4001-8cad-1a4cf355bfbd" providerId="ADAL" clId="{E206006B-38A1-4D17-BFAB-C7C07257D909}" dt="2021-10-21T15:24:29.354" v="2491" actId="1036"/>
          <ac:spMkLst>
            <pc:docMk/>
            <pc:sldMk cId="2679332981" sldId="381"/>
            <ac:spMk id="4" creationId="{74E442FA-B4CF-471F-A535-C5CF81AB7A8F}"/>
          </ac:spMkLst>
        </pc:spChg>
      </pc:sldChg>
      <pc:sldChg chg="addSp delSp modSp mod modShow">
        <pc:chgData name="Marval, Charlie" userId="14b4a1e6-1172-4001-8cad-1a4cf355bfbd" providerId="ADAL" clId="{E206006B-38A1-4D17-BFAB-C7C07257D909}" dt="2021-10-21T15:18:37.325" v="2404" actId="729"/>
        <pc:sldMkLst>
          <pc:docMk/>
          <pc:sldMk cId="1739984472" sldId="382"/>
        </pc:sldMkLst>
        <pc:spChg chg="mod">
          <ac:chgData name="Marval, Charlie" userId="14b4a1e6-1172-4001-8cad-1a4cf355bfbd" providerId="ADAL" clId="{E206006B-38A1-4D17-BFAB-C7C07257D909}" dt="2021-10-01T15:14:48.328" v="1369" actId="20577"/>
          <ac:spMkLst>
            <pc:docMk/>
            <pc:sldMk cId="1739984472" sldId="382"/>
            <ac:spMk id="3" creationId="{9B2B2A2E-5F44-4610-B41A-7231CB40DC79}"/>
          </ac:spMkLst>
        </pc:spChg>
        <pc:picChg chg="add del mod">
          <ac:chgData name="Marval, Charlie" userId="14b4a1e6-1172-4001-8cad-1a4cf355bfbd" providerId="ADAL" clId="{E206006B-38A1-4D17-BFAB-C7C07257D909}" dt="2021-10-01T15:14:59.571" v="1371" actId="478"/>
          <ac:picMkLst>
            <pc:docMk/>
            <pc:sldMk cId="1739984472" sldId="382"/>
            <ac:picMk id="5" creationId="{D6FFD124-6CFD-4F1C-AA74-11F91C57EAFB}"/>
          </ac:picMkLst>
        </pc:picChg>
      </pc:sldChg>
      <pc:sldChg chg="del">
        <pc:chgData name="Marval, Charlie" userId="14b4a1e6-1172-4001-8cad-1a4cf355bfbd" providerId="ADAL" clId="{E206006B-38A1-4D17-BFAB-C7C07257D909}" dt="2021-10-21T15:05:27.040" v="2110" actId="2696"/>
        <pc:sldMkLst>
          <pc:docMk/>
          <pc:sldMk cId="4266367403" sldId="385"/>
        </pc:sldMkLst>
      </pc:sldChg>
      <pc:sldChg chg="addSp delSp modSp add mod">
        <pc:chgData name="Marval, Charlie" userId="14b4a1e6-1172-4001-8cad-1a4cf355bfbd" providerId="ADAL" clId="{E206006B-38A1-4D17-BFAB-C7C07257D909}" dt="2021-10-01T15:16:45.412" v="1452" actId="478"/>
        <pc:sldMkLst>
          <pc:docMk/>
          <pc:sldMk cId="563982578" sldId="422"/>
        </pc:sldMkLst>
        <pc:spChg chg="mod">
          <ac:chgData name="Marval, Charlie" userId="14b4a1e6-1172-4001-8cad-1a4cf355bfbd" providerId="ADAL" clId="{E206006B-38A1-4D17-BFAB-C7C07257D909}" dt="2021-10-01T15:16:30.964" v="1449" actId="20577"/>
          <ac:spMkLst>
            <pc:docMk/>
            <pc:sldMk cId="563982578" sldId="422"/>
            <ac:spMk id="3" creationId="{9B2B2A2E-5F44-4610-B41A-7231CB40DC79}"/>
          </ac:spMkLst>
        </pc:spChg>
        <pc:picChg chg="add del mod">
          <ac:chgData name="Marval, Charlie" userId="14b4a1e6-1172-4001-8cad-1a4cf355bfbd" providerId="ADAL" clId="{E206006B-38A1-4D17-BFAB-C7C07257D909}" dt="2021-10-01T15:16:42.452" v="1451" actId="478"/>
          <ac:picMkLst>
            <pc:docMk/>
            <pc:sldMk cId="563982578" sldId="422"/>
            <ac:picMk id="5" creationId="{D3EB1BF5-0E24-4645-B1A1-113B94286B81}"/>
          </ac:picMkLst>
        </pc:picChg>
        <pc:picChg chg="add del mod">
          <ac:chgData name="Marval, Charlie" userId="14b4a1e6-1172-4001-8cad-1a4cf355bfbd" providerId="ADAL" clId="{E206006B-38A1-4D17-BFAB-C7C07257D909}" dt="2021-10-01T15:16:45.412" v="1452" actId="478"/>
          <ac:picMkLst>
            <pc:docMk/>
            <pc:sldMk cId="563982578" sldId="422"/>
            <ac:picMk id="6" creationId="{BEEAC79D-90C8-4525-8DC9-28B40C739021}"/>
          </ac:picMkLst>
        </pc:picChg>
      </pc:sldChg>
      <pc:sldChg chg="add mod modShow">
        <pc:chgData name="Marval, Charlie" userId="14b4a1e6-1172-4001-8cad-1a4cf355bfbd" providerId="ADAL" clId="{E206006B-38A1-4D17-BFAB-C7C07257D909}" dt="2021-10-21T15:17:56.800" v="2402" actId="729"/>
        <pc:sldMkLst>
          <pc:docMk/>
          <pc:sldMk cId="768423302" sldId="423"/>
        </pc:sldMkLst>
      </pc:sldChg>
      <pc:sldChg chg="add mod modShow">
        <pc:chgData name="Marval, Charlie" userId="14b4a1e6-1172-4001-8cad-1a4cf355bfbd" providerId="ADAL" clId="{E206006B-38A1-4D17-BFAB-C7C07257D909}" dt="2021-10-21T15:18:10.160" v="2403" actId="729"/>
        <pc:sldMkLst>
          <pc:docMk/>
          <pc:sldMk cId="734582454" sldId="424"/>
        </pc:sldMkLst>
      </pc:sldChg>
      <pc:sldChg chg="add mod modShow">
        <pc:chgData name="Marval, Charlie" userId="14b4a1e6-1172-4001-8cad-1a4cf355bfbd" providerId="ADAL" clId="{E206006B-38A1-4D17-BFAB-C7C07257D909}" dt="2021-10-21T15:18:37.325" v="2404" actId="729"/>
        <pc:sldMkLst>
          <pc:docMk/>
          <pc:sldMk cId="2920731251" sldId="425"/>
        </pc:sldMkLst>
      </pc:sldChg>
      <pc:sldChg chg="add">
        <pc:chgData name="Marval, Charlie" userId="14b4a1e6-1172-4001-8cad-1a4cf355bfbd" providerId="ADAL" clId="{E206006B-38A1-4D17-BFAB-C7C07257D909}" dt="2021-10-01T15:16:38.702" v="1450"/>
        <pc:sldMkLst>
          <pc:docMk/>
          <pc:sldMk cId="1158351204" sldId="426"/>
        </pc:sldMkLst>
      </pc:sldChg>
      <pc:sldChg chg="addSp delSp modSp new mod setBg setClrOvrMap">
        <pc:chgData name="Marval, Charlie" userId="14b4a1e6-1172-4001-8cad-1a4cf355bfbd" providerId="ADAL" clId="{E206006B-38A1-4D17-BFAB-C7C07257D909}" dt="2021-10-21T14:51:35.581" v="1682" actId="1076"/>
        <pc:sldMkLst>
          <pc:docMk/>
          <pc:sldMk cId="1736175102" sldId="444"/>
        </pc:sldMkLst>
        <pc:spChg chg="mod ord">
          <ac:chgData name="Marval, Charlie" userId="14b4a1e6-1172-4001-8cad-1a4cf355bfbd" providerId="ADAL" clId="{E206006B-38A1-4D17-BFAB-C7C07257D909}" dt="2021-10-21T14:51:18.514" v="1681" actId="1036"/>
          <ac:spMkLst>
            <pc:docMk/>
            <pc:sldMk cId="1736175102" sldId="444"/>
            <ac:spMk id="2" creationId="{DD99EBFF-6F91-432B-853A-9120AEF599B3}"/>
          </ac:spMkLst>
        </pc:spChg>
        <pc:spChg chg="add del mod">
          <ac:chgData name="Marval, Charlie" userId="14b4a1e6-1172-4001-8cad-1a4cf355bfbd" providerId="ADAL" clId="{E206006B-38A1-4D17-BFAB-C7C07257D909}" dt="2021-10-18T14:58:51.113" v="1486" actId="26606"/>
          <ac:spMkLst>
            <pc:docMk/>
            <pc:sldMk cId="1736175102" sldId="444"/>
            <ac:spMk id="3" creationId="{B2409BB4-0AFB-4D43-B399-3E7D90E7FD2A}"/>
          </ac:spMkLst>
        </pc:spChg>
        <pc:spChg chg="add del mod">
          <ac:chgData name="Marval, Charlie" userId="14b4a1e6-1172-4001-8cad-1a4cf355bfbd" providerId="ADAL" clId="{E206006B-38A1-4D17-BFAB-C7C07257D909}" dt="2021-10-21T14:44:41.977" v="1560" actId="26606"/>
          <ac:spMkLst>
            <pc:docMk/>
            <pc:sldMk cId="1736175102" sldId="444"/>
            <ac:spMk id="4" creationId="{5F37BE48-0B78-44CF-BC0E-929A580EA9DE}"/>
          </ac:spMkLst>
        </pc:spChg>
        <pc:spChg chg="mod">
          <ac:chgData name="Marval, Charlie" userId="14b4a1e6-1172-4001-8cad-1a4cf355bfbd" providerId="ADAL" clId="{E206006B-38A1-4D17-BFAB-C7C07257D909}" dt="2021-10-18T14:53:37.650" v="1454"/>
          <ac:spMkLst>
            <pc:docMk/>
            <pc:sldMk cId="1736175102" sldId="444"/>
            <ac:spMk id="6" creationId="{5A23E45D-9BB3-4A96-BF05-1CC56FA52635}"/>
          </ac:spMkLst>
        </pc:spChg>
        <pc:spChg chg="mod">
          <ac:chgData name="Marval, Charlie" userId="14b4a1e6-1172-4001-8cad-1a4cf355bfbd" providerId="ADAL" clId="{E206006B-38A1-4D17-BFAB-C7C07257D909}" dt="2021-10-18T14:53:37.650" v="1454"/>
          <ac:spMkLst>
            <pc:docMk/>
            <pc:sldMk cId="1736175102" sldId="444"/>
            <ac:spMk id="7" creationId="{F717875A-D582-4544-A639-C699388A27D0}"/>
          </ac:spMkLst>
        </pc:spChg>
        <pc:spChg chg="add del">
          <ac:chgData name="Marval, Charlie" userId="14b4a1e6-1172-4001-8cad-1a4cf355bfbd" providerId="ADAL" clId="{E206006B-38A1-4D17-BFAB-C7C07257D909}" dt="2021-10-18T14:58:30.933" v="1477" actId="26606"/>
          <ac:spMkLst>
            <pc:docMk/>
            <pc:sldMk cId="1736175102" sldId="444"/>
            <ac:spMk id="18" creationId="{3F088236-D655-4F88-B238-E16762358025}"/>
          </ac:spMkLst>
        </pc:spChg>
        <pc:spChg chg="add del">
          <ac:chgData name="Marval, Charlie" userId="14b4a1e6-1172-4001-8cad-1a4cf355bfbd" providerId="ADAL" clId="{E206006B-38A1-4D17-BFAB-C7C07257D909}" dt="2021-10-18T14:58:30.933" v="1477" actId="26606"/>
          <ac:spMkLst>
            <pc:docMk/>
            <pc:sldMk cId="1736175102" sldId="444"/>
            <ac:spMk id="20" creationId="{3DAC0C92-199E-475C-9390-119A9B027276}"/>
          </ac:spMkLst>
        </pc:spChg>
        <pc:spChg chg="add del">
          <ac:chgData name="Marval, Charlie" userId="14b4a1e6-1172-4001-8cad-1a4cf355bfbd" providerId="ADAL" clId="{E206006B-38A1-4D17-BFAB-C7C07257D909}" dt="2021-10-18T14:58:30.933" v="1477" actId="26606"/>
          <ac:spMkLst>
            <pc:docMk/>
            <pc:sldMk cId="1736175102" sldId="444"/>
            <ac:spMk id="22" creationId="{C4CFB339-0ED8-4FE2-9EF1-6D1375B8499B}"/>
          </ac:spMkLst>
        </pc:spChg>
        <pc:spChg chg="add del">
          <ac:chgData name="Marval, Charlie" userId="14b4a1e6-1172-4001-8cad-1a4cf355bfbd" providerId="ADAL" clId="{E206006B-38A1-4D17-BFAB-C7C07257D909}" dt="2021-10-18T14:58:30.933" v="1477" actId="26606"/>
          <ac:spMkLst>
            <pc:docMk/>
            <pc:sldMk cId="1736175102" sldId="444"/>
            <ac:spMk id="24" creationId="{31896C80-2069-4431-9C19-83B913734490}"/>
          </ac:spMkLst>
        </pc:spChg>
        <pc:spChg chg="add del">
          <ac:chgData name="Marval, Charlie" userId="14b4a1e6-1172-4001-8cad-1a4cf355bfbd" providerId="ADAL" clId="{E206006B-38A1-4D17-BFAB-C7C07257D909}" dt="2021-10-18T14:58:15.715" v="1469" actId="26606"/>
          <ac:spMkLst>
            <pc:docMk/>
            <pc:sldMk cId="1736175102" sldId="444"/>
            <ac:spMk id="26" creationId="{B2409BB4-0AFB-4D43-B399-3E7D90E7FD2A}"/>
          </ac:spMkLst>
        </pc:spChg>
        <pc:spChg chg="add del">
          <ac:chgData name="Marval, Charlie" userId="14b4a1e6-1172-4001-8cad-1a4cf355bfbd" providerId="ADAL" clId="{E206006B-38A1-4D17-BFAB-C7C07257D909}" dt="2021-10-18T14:58:21.587" v="1471" actId="26606"/>
          <ac:spMkLst>
            <pc:docMk/>
            <pc:sldMk cId="1736175102" sldId="444"/>
            <ac:spMk id="28" creationId="{B2409BB4-0AFB-4D43-B399-3E7D90E7FD2A}"/>
          </ac:spMkLst>
        </pc:spChg>
        <pc:spChg chg="add del">
          <ac:chgData name="Marval, Charlie" userId="14b4a1e6-1172-4001-8cad-1a4cf355bfbd" providerId="ADAL" clId="{E206006B-38A1-4D17-BFAB-C7C07257D909}" dt="2021-10-18T14:58:23.564" v="1473" actId="26606"/>
          <ac:spMkLst>
            <pc:docMk/>
            <pc:sldMk cId="1736175102" sldId="444"/>
            <ac:spMk id="30" creationId="{B2409BB4-0AFB-4D43-B399-3E7D90E7FD2A}"/>
          </ac:spMkLst>
        </pc:spChg>
        <pc:spChg chg="add del">
          <ac:chgData name="Marval, Charlie" userId="14b4a1e6-1172-4001-8cad-1a4cf355bfbd" providerId="ADAL" clId="{E206006B-38A1-4D17-BFAB-C7C07257D909}" dt="2021-10-18T14:58:25.743" v="1475" actId="26606"/>
          <ac:spMkLst>
            <pc:docMk/>
            <pc:sldMk cId="1736175102" sldId="444"/>
            <ac:spMk id="32" creationId="{B2409BB4-0AFB-4D43-B399-3E7D90E7FD2A}"/>
          </ac:spMkLst>
        </pc:spChg>
        <pc:spChg chg="add del">
          <ac:chgData name="Marval, Charlie" userId="14b4a1e6-1172-4001-8cad-1a4cf355bfbd" providerId="ADAL" clId="{E206006B-38A1-4D17-BFAB-C7C07257D909}" dt="2021-10-18T14:58:30.933" v="1477" actId="26606"/>
          <ac:spMkLst>
            <pc:docMk/>
            <pc:sldMk cId="1736175102" sldId="444"/>
            <ac:spMk id="34" creationId="{B2409BB4-0AFB-4D43-B399-3E7D90E7FD2A}"/>
          </ac:spMkLst>
        </pc:spChg>
        <pc:spChg chg="add del">
          <ac:chgData name="Marval, Charlie" userId="14b4a1e6-1172-4001-8cad-1a4cf355bfbd" providerId="ADAL" clId="{E206006B-38A1-4D17-BFAB-C7C07257D909}" dt="2021-10-18T14:58:30.933" v="1477" actId="26606"/>
          <ac:spMkLst>
            <pc:docMk/>
            <pc:sldMk cId="1736175102" sldId="444"/>
            <ac:spMk id="36" creationId="{BF120A21-0841-4823-B0C4-28AEBCEF9B78}"/>
          </ac:spMkLst>
        </pc:spChg>
        <pc:spChg chg="add del">
          <ac:chgData name="Marval, Charlie" userId="14b4a1e6-1172-4001-8cad-1a4cf355bfbd" providerId="ADAL" clId="{E206006B-38A1-4D17-BFAB-C7C07257D909}" dt="2021-10-18T14:58:30.933" v="1477" actId="26606"/>
          <ac:spMkLst>
            <pc:docMk/>
            <pc:sldMk cId="1736175102" sldId="444"/>
            <ac:spMk id="37" creationId="{DBB05BAE-BBD3-4289-899F-A6851503C6B0}"/>
          </ac:spMkLst>
        </pc:spChg>
        <pc:spChg chg="add del">
          <ac:chgData name="Marval, Charlie" userId="14b4a1e6-1172-4001-8cad-1a4cf355bfbd" providerId="ADAL" clId="{E206006B-38A1-4D17-BFAB-C7C07257D909}" dt="2021-10-18T14:58:30.933" v="1477" actId="26606"/>
          <ac:spMkLst>
            <pc:docMk/>
            <pc:sldMk cId="1736175102" sldId="444"/>
            <ac:spMk id="38" creationId="{9874D11C-36F5-4BBE-A490-019A54E953B0}"/>
          </ac:spMkLst>
        </pc:spChg>
        <pc:spChg chg="add del">
          <ac:chgData name="Marval, Charlie" userId="14b4a1e6-1172-4001-8cad-1a4cf355bfbd" providerId="ADAL" clId="{E206006B-38A1-4D17-BFAB-C7C07257D909}" dt="2021-10-18T14:58:42.083" v="1479" actId="26606"/>
          <ac:spMkLst>
            <pc:docMk/>
            <pc:sldMk cId="1736175102" sldId="444"/>
            <ac:spMk id="40" creationId="{D94A7024-D948-494D-8920-BBA2DA07D15B}"/>
          </ac:spMkLst>
        </pc:spChg>
        <pc:spChg chg="add del">
          <ac:chgData name="Marval, Charlie" userId="14b4a1e6-1172-4001-8cad-1a4cf355bfbd" providerId="ADAL" clId="{E206006B-38A1-4D17-BFAB-C7C07257D909}" dt="2021-10-18T14:58:42.083" v="1479" actId="26606"/>
          <ac:spMkLst>
            <pc:docMk/>
            <pc:sldMk cId="1736175102" sldId="444"/>
            <ac:spMk id="41" creationId="{B2409BB4-0AFB-4D43-B399-3E7D90E7FD2A}"/>
          </ac:spMkLst>
        </pc:spChg>
        <pc:spChg chg="add del">
          <ac:chgData name="Marval, Charlie" userId="14b4a1e6-1172-4001-8cad-1a4cf355bfbd" providerId="ADAL" clId="{E206006B-38A1-4D17-BFAB-C7C07257D909}" dt="2021-10-21T14:43:01.932" v="1553" actId="478"/>
          <ac:spMkLst>
            <pc:docMk/>
            <pc:sldMk cId="1736175102" sldId="444"/>
            <ac:spMk id="42" creationId="{27B058E4-69EC-4239-95FC-69E77F4317C6}"/>
          </ac:spMkLst>
        </pc:spChg>
        <pc:spChg chg="add del">
          <ac:chgData name="Marval, Charlie" userId="14b4a1e6-1172-4001-8cad-1a4cf355bfbd" providerId="ADAL" clId="{E206006B-38A1-4D17-BFAB-C7C07257D909}" dt="2021-10-18T14:58:47.562" v="1483" actId="26606"/>
          <ac:spMkLst>
            <pc:docMk/>
            <pc:sldMk cId="1736175102" sldId="444"/>
            <ac:spMk id="50" creationId="{B2409BB4-0AFB-4D43-B399-3E7D90E7FD2A}"/>
          </ac:spMkLst>
        </pc:spChg>
        <pc:spChg chg="add del">
          <ac:chgData name="Marval, Charlie" userId="14b4a1e6-1172-4001-8cad-1a4cf355bfbd" providerId="ADAL" clId="{E206006B-38A1-4D17-BFAB-C7C07257D909}" dt="2021-10-18T15:01:55.324" v="1534" actId="26606"/>
          <ac:spMkLst>
            <pc:docMk/>
            <pc:sldMk cId="1736175102" sldId="444"/>
            <ac:spMk id="68" creationId="{22606B0C-7DA9-40F3-BBCD-2F29FC7B0C81}"/>
          </ac:spMkLst>
        </pc:spChg>
        <pc:spChg chg="add del">
          <ac:chgData name="Marval, Charlie" userId="14b4a1e6-1172-4001-8cad-1a4cf355bfbd" providerId="ADAL" clId="{E206006B-38A1-4D17-BFAB-C7C07257D909}" dt="2021-10-18T15:01:55.324" v="1534" actId="26606"/>
          <ac:spMkLst>
            <pc:docMk/>
            <pc:sldMk cId="1736175102" sldId="444"/>
            <ac:spMk id="71" creationId="{9F4444CE-BC8D-4D61-B303-4C05614E62AB}"/>
          </ac:spMkLst>
        </pc:spChg>
        <pc:spChg chg="add del">
          <ac:chgData name="Marval, Charlie" userId="14b4a1e6-1172-4001-8cad-1a4cf355bfbd" providerId="ADAL" clId="{E206006B-38A1-4D17-BFAB-C7C07257D909}" dt="2021-10-18T15:01:55.324" v="1534" actId="26606"/>
          <ac:spMkLst>
            <pc:docMk/>
            <pc:sldMk cId="1736175102" sldId="444"/>
            <ac:spMk id="73" creationId="{62423CA5-E2E1-4789-B759-9906C1C94063}"/>
          </ac:spMkLst>
        </pc:spChg>
        <pc:spChg chg="add del">
          <ac:chgData name="Marval, Charlie" userId="14b4a1e6-1172-4001-8cad-1a4cf355bfbd" providerId="ADAL" clId="{E206006B-38A1-4D17-BFAB-C7C07257D909}" dt="2021-10-18T15:01:55.324" v="1534" actId="26606"/>
          <ac:spMkLst>
            <pc:docMk/>
            <pc:sldMk cId="1736175102" sldId="444"/>
            <ac:spMk id="75" creationId="{73772B81-181F-48B7-8826-4D9686D15DF5}"/>
          </ac:spMkLst>
        </pc:spChg>
        <pc:spChg chg="add del">
          <ac:chgData name="Marval, Charlie" userId="14b4a1e6-1172-4001-8cad-1a4cf355bfbd" providerId="ADAL" clId="{E206006B-38A1-4D17-BFAB-C7C07257D909}" dt="2021-10-18T15:01:55.324" v="1534" actId="26606"/>
          <ac:spMkLst>
            <pc:docMk/>
            <pc:sldMk cId="1736175102" sldId="444"/>
            <ac:spMk id="77" creationId="{B2205F6E-03C6-4E92-877C-E2482F6599AA}"/>
          </ac:spMkLst>
        </pc:spChg>
        <pc:spChg chg="add del">
          <ac:chgData name="Marval, Charlie" userId="14b4a1e6-1172-4001-8cad-1a4cf355bfbd" providerId="ADAL" clId="{E206006B-38A1-4D17-BFAB-C7C07257D909}" dt="2021-10-18T15:02:01.750" v="1536" actId="26606"/>
          <ac:spMkLst>
            <pc:docMk/>
            <pc:sldMk cId="1736175102" sldId="444"/>
            <ac:spMk id="79" creationId="{D94A7024-D948-494D-8920-BBA2DA07D15B}"/>
          </ac:spMkLst>
        </pc:spChg>
        <pc:spChg chg="add del">
          <ac:chgData name="Marval, Charlie" userId="14b4a1e6-1172-4001-8cad-1a4cf355bfbd" providerId="ADAL" clId="{E206006B-38A1-4D17-BFAB-C7C07257D909}" dt="2021-10-18T15:02:01.750" v="1536" actId="26606"/>
          <ac:spMkLst>
            <pc:docMk/>
            <pc:sldMk cId="1736175102" sldId="444"/>
            <ac:spMk id="80" creationId="{373D8DCF-D6D0-43AE-89AA-5A7A05E3AF98}"/>
          </ac:spMkLst>
        </pc:spChg>
        <pc:spChg chg="add del">
          <ac:chgData name="Marval, Charlie" userId="14b4a1e6-1172-4001-8cad-1a4cf355bfbd" providerId="ADAL" clId="{E206006B-38A1-4D17-BFAB-C7C07257D909}" dt="2021-10-21T14:39:41.072" v="1538" actId="26606"/>
          <ac:spMkLst>
            <pc:docMk/>
            <pc:sldMk cId="1736175102" sldId="444"/>
            <ac:spMk id="82" creationId="{0E8C5008-D9EB-4399-8C0C-C639F044EB22}"/>
          </ac:spMkLst>
        </pc:spChg>
        <pc:spChg chg="add del">
          <ac:chgData name="Marval, Charlie" userId="14b4a1e6-1172-4001-8cad-1a4cf355bfbd" providerId="ADAL" clId="{E206006B-38A1-4D17-BFAB-C7C07257D909}" dt="2021-10-21T14:39:41.072" v="1538" actId="26606"/>
          <ac:spMkLst>
            <pc:docMk/>
            <pc:sldMk cId="1736175102" sldId="444"/>
            <ac:spMk id="83" creationId="{3BCB5F6A-9EB0-40B0-9D13-3023E9A20508}"/>
          </ac:spMkLst>
        </pc:spChg>
        <pc:spChg chg="add del mod ord">
          <ac:chgData name="Marval, Charlie" userId="14b4a1e6-1172-4001-8cad-1a4cf355bfbd" providerId="ADAL" clId="{E206006B-38A1-4D17-BFAB-C7C07257D909}" dt="2021-10-21T14:40:45.837" v="1548" actId="26606"/>
          <ac:spMkLst>
            <pc:docMk/>
            <pc:sldMk cId="1736175102" sldId="444"/>
            <ac:spMk id="102" creationId="{142B421C-8DF6-455A-A7AF-4AB180E3FE21}"/>
          </ac:spMkLst>
        </pc:spChg>
        <pc:spChg chg="add del">
          <ac:chgData name="Marval, Charlie" userId="14b4a1e6-1172-4001-8cad-1a4cf355bfbd" providerId="ADAL" clId="{E206006B-38A1-4D17-BFAB-C7C07257D909}" dt="2021-10-21T14:40:39.699" v="1545" actId="26606"/>
          <ac:spMkLst>
            <pc:docMk/>
            <pc:sldMk cId="1736175102" sldId="444"/>
            <ac:spMk id="107" creationId="{A65AC7D1-EAA9-48F5-B509-60A7F50BF703}"/>
          </ac:spMkLst>
        </pc:spChg>
        <pc:spChg chg="add del">
          <ac:chgData name="Marval, Charlie" userId="14b4a1e6-1172-4001-8cad-1a4cf355bfbd" providerId="ADAL" clId="{E206006B-38A1-4D17-BFAB-C7C07257D909}" dt="2021-10-21T14:40:39.699" v="1545" actId="26606"/>
          <ac:spMkLst>
            <pc:docMk/>
            <pc:sldMk cId="1736175102" sldId="444"/>
            <ac:spMk id="109" creationId="{D6320AF9-619A-4175-865B-5663E1AEF4C5}"/>
          </ac:spMkLst>
        </pc:spChg>
        <pc:spChg chg="add del">
          <ac:chgData name="Marval, Charlie" userId="14b4a1e6-1172-4001-8cad-1a4cf355bfbd" providerId="ADAL" clId="{E206006B-38A1-4D17-BFAB-C7C07257D909}" dt="2021-10-21T14:40:39.699" v="1545" actId="26606"/>
          <ac:spMkLst>
            <pc:docMk/>
            <pc:sldMk cId="1736175102" sldId="444"/>
            <ac:spMk id="115" creationId="{7E018740-5C2B-4A41-AC1A-7E68D1EC1954}"/>
          </ac:spMkLst>
        </pc:spChg>
        <pc:spChg chg="add del">
          <ac:chgData name="Marval, Charlie" userId="14b4a1e6-1172-4001-8cad-1a4cf355bfbd" providerId="ADAL" clId="{E206006B-38A1-4D17-BFAB-C7C07257D909}" dt="2021-10-21T14:40:39.699" v="1545" actId="26606"/>
          <ac:spMkLst>
            <pc:docMk/>
            <pc:sldMk cId="1736175102" sldId="444"/>
            <ac:spMk id="117" creationId="{166F75A4-C475-4941-8EE2-B80A06A2C1BB}"/>
          </ac:spMkLst>
        </pc:spChg>
        <pc:spChg chg="add del">
          <ac:chgData name="Marval, Charlie" userId="14b4a1e6-1172-4001-8cad-1a4cf355bfbd" providerId="ADAL" clId="{E206006B-38A1-4D17-BFAB-C7C07257D909}" dt="2021-10-21T14:40:39.699" v="1545" actId="26606"/>
          <ac:spMkLst>
            <pc:docMk/>
            <pc:sldMk cId="1736175102" sldId="444"/>
            <ac:spMk id="119" creationId="{A032553A-72E8-4B0D-8405-FF9771C9AF05}"/>
          </ac:spMkLst>
        </pc:spChg>
        <pc:spChg chg="add del">
          <ac:chgData name="Marval, Charlie" userId="14b4a1e6-1172-4001-8cad-1a4cf355bfbd" providerId="ADAL" clId="{E206006B-38A1-4D17-BFAB-C7C07257D909}" dt="2021-10-21T14:40:39.699" v="1545" actId="26606"/>
          <ac:spMkLst>
            <pc:docMk/>
            <pc:sldMk cId="1736175102" sldId="444"/>
            <ac:spMk id="121" creationId="{765800AC-C3B9-498E-87BC-29FAE4C76B21}"/>
          </ac:spMkLst>
        </pc:spChg>
        <pc:spChg chg="add del">
          <ac:chgData name="Marval, Charlie" userId="14b4a1e6-1172-4001-8cad-1a4cf355bfbd" providerId="ADAL" clId="{E206006B-38A1-4D17-BFAB-C7C07257D909}" dt="2021-10-21T14:40:39.699" v="1545" actId="26606"/>
          <ac:spMkLst>
            <pc:docMk/>
            <pc:sldMk cId="1736175102" sldId="444"/>
            <ac:spMk id="123" creationId="{1F9D6ACB-2FF4-49F9-978A-E0D5327FC635}"/>
          </ac:spMkLst>
        </pc:spChg>
        <pc:spChg chg="add del">
          <ac:chgData name="Marval, Charlie" userId="14b4a1e6-1172-4001-8cad-1a4cf355bfbd" providerId="ADAL" clId="{E206006B-38A1-4D17-BFAB-C7C07257D909}" dt="2021-10-21T14:40:39.699" v="1545" actId="26606"/>
          <ac:spMkLst>
            <pc:docMk/>
            <pc:sldMk cId="1736175102" sldId="444"/>
            <ac:spMk id="125" creationId="{A5EC319D-0FEA-4B95-A3EA-01E35672C95B}"/>
          </ac:spMkLst>
        </pc:spChg>
        <pc:grpChg chg="add del mod">
          <ac:chgData name="Marval, Charlie" userId="14b4a1e6-1172-4001-8cad-1a4cf355bfbd" providerId="ADAL" clId="{E206006B-38A1-4D17-BFAB-C7C07257D909}" dt="2021-10-18T14:57:13.871" v="1462" actId="478"/>
          <ac:grpSpMkLst>
            <pc:docMk/>
            <pc:sldMk cId="1736175102" sldId="444"/>
            <ac:grpSpMk id="4" creationId="{C6777594-A6F6-4167-BE62-6F59D333679C}"/>
          </ac:grpSpMkLst>
        </pc:grpChg>
        <pc:grpChg chg="add del">
          <ac:chgData name="Marval, Charlie" userId="14b4a1e6-1172-4001-8cad-1a4cf355bfbd" providerId="ADAL" clId="{E206006B-38A1-4D17-BFAB-C7C07257D909}" dt="2021-10-18T14:58:10.547" v="1467" actId="26606"/>
          <ac:grpSpMkLst>
            <pc:docMk/>
            <pc:sldMk cId="1736175102" sldId="444"/>
            <ac:grpSpMk id="14" creationId="{B4DE830A-B531-4A3B-96F6-0ECE88B08555}"/>
          </ac:grpSpMkLst>
        </pc:grpChg>
        <pc:grpChg chg="add del">
          <ac:chgData name="Marval, Charlie" userId="14b4a1e6-1172-4001-8cad-1a4cf355bfbd" providerId="ADAL" clId="{E206006B-38A1-4D17-BFAB-C7C07257D909}" dt="2021-10-18T14:58:44.756" v="1481" actId="26606"/>
          <ac:grpSpMkLst>
            <pc:docMk/>
            <pc:sldMk cId="1736175102" sldId="444"/>
            <ac:grpSpMk id="43" creationId="{88C9B83F-64CD-41C1-925F-A08801FFD0BD}"/>
          </ac:grpSpMkLst>
        </pc:grpChg>
        <pc:grpChg chg="add del">
          <ac:chgData name="Marval, Charlie" userId="14b4a1e6-1172-4001-8cad-1a4cf355bfbd" providerId="ADAL" clId="{E206006B-38A1-4D17-BFAB-C7C07257D909}" dt="2021-10-18T14:58:51.108" v="1485" actId="26606"/>
          <ac:grpSpMkLst>
            <pc:docMk/>
            <pc:sldMk cId="1736175102" sldId="444"/>
            <ac:grpSpMk id="52" creationId="{88C9B83F-64CD-41C1-925F-A08801FFD0BD}"/>
          </ac:grpSpMkLst>
        </pc:grpChg>
        <pc:grpChg chg="add del">
          <ac:chgData name="Marval, Charlie" userId="14b4a1e6-1172-4001-8cad-1a4cf355bfbd" providerId="ADAL" clId="{E206006B-38A1-4D17-BFAB-C7C07257D909}" dt="2021-10-18T15:02:01.755" v="1537" actId="26606"/>
          <ac:grpSpMkLst>
            <pc:docMk/>
            <pc:sldMk cId="1736175102" sldId="444"/>
            <ac:grpSpMk id="59" creationId="{B4DE830A-B531-4A3B-96F6-0ECE88B08555}"/>
          </ac:grpSpMkLst>
        </pc:grpChg>
        <pc:grpChg chg="add del">
          <ac:chgData name="Marval, Charlie" userId="14b4a1e6-1172-4001-8cad-1a4cf355bfbd" providerId="ADAL" clId="{E206006B-38A1-4D17-BFAB-C7C07257D909}" dt="2021-10-21T14:40:22.714" v="1541" actId="26606"/>
          <ac:grpSpMkLst>
            <pc:docMk/>
            <pc:sldMk cId="1736175102" sldId="444"/>
            <ac:grpSpMk id="88" creationId="{B4DE830A-B531-4A3B-96F6-0ECE88B08555}"/>
          </ac:grpSpMkLst>
        </pc:grpChg>
        <pc:grpChg chg="add del">
          <ac:chgData name="Marval, Charlie" userId="14b4a1e6-1172-4001-8cad-1a4cf355bfbd" providerId="ADAL" clId="{E206006B-38A1-4D17-BFAB-C7C07257D909}" dt="2021-10-21T14:44:41.977" v="1560" actId="26606"/>
          <ac:grpSpMkLst>
            <pc:docMk/>
            <pc:sldMk cId="1736175102" sldId="444"/>
            <ac:grpSpMk id="104" creationId="{88C9B83F-64CD-41C1-925F-A08801FFD0BD}"/>
          </ac:grpSpMkLst>
        </pc:grpChg>
        <pc:grpChg chg="add">
          <ac:chgData name="Marval, Charlie" userId="14b4a1e6-1172-4001-8cad-1a4cf355bfbd" providerId="ADAL" clId="{E206006B-38A1-4D17-BFAB-C7C07257D909}" dt="2021-10-21T14:44:41.977" v="1560" actId="26606"/>
          <ac:grpSpMkLst>
            <pc:docMk/>
            <pc:sldMk cId="1736175102" sldId="444"/>
            <ac:grpSpMk id="127" creationId="{88C9B83F-64CD-41C1-925F-A08801FFD0BD}"/>
          </ac:grpSpMkLst>
        </pc:grpChg>
        <pc:picChg chg="mod">
          <ac:chgData name="Marval, Charlie" userId="14b4a1e6-1172-4001-8cad-1a4cf355bfbd" providerId="ADAL" clId="{E206006B-38A1-4D17-BFAB-C7C07257D909}" dt="2021-10-18T14:53:37.650" v="1454"/>
          <ac:picMkLst>
            <pc:docMk/>
            <pc:sldMk cId="1736175102" sldId="444"/>
            <ac:picMk id="5" creationId="{17040152-090E-43CF-971B-2C7D5BEDDAEE}"/>
          </ac:picMkLst>
        </pc:picChg>
        <pc:picChg chg="add del mod">
          <ac:chgData name="Marval, Charlie" userId="14b4a1e6-1172-4001-8cad-1a4cf355bfbd" providerId="ADAL" clId="{E206006B-38A1-4D17-BFAB-C7C07257D909}" dt="2021-10-21T14:44:16.462" v="1557" actId="478"/>
          <ac:picMkLst>
            <pc:docMk/>
            <pc:sldMk cId="1736175102" sldId="444"/>
            <ac:picMk id="7" creationId="{294A58FE-74DB-4741-AD47-0A54D88F1BC0}"/>
          </ac:picMkLst>
        </pc:picChg>
        <pc:picChg chg="add del mod">
          <ac:chgData name="Marval, Charlie" userId="14b4a1e6-1172-4001-8cad-1a4cf355bfbd" providerId="ADAL" clId="{E206006B-38A1-4D17-BFAB-C7C07257D909}" dt="2021-10-21T14:42:55.511" v="1551" actId="478"/>
          <ac:picMkLst>
            <pc:docMk/>
            <pc:sldMk cId="1736175102" sldId="444"/>
            <ac:picMk id="9" creationId="{709448D4-36E1-4163-9463-F025C6E8FC3C}"/>
          </ac:picMkLst>
        </pc:picChg>
        <pc:picChg chg="add mod">
          <ac:chgData name="Marval, Charlie" userId="14b4a1e6-1172-4001-8cad-1a4cf355bfbd" providerId="ADAL" clId="{E206006B-38A1-4D17-BFAB-C7C07257D909}" dt="2021-10-21T14:51:35.581" v="1682" actId="1076"/>
          <ac:picMkLst>
            <pc:docMk/>
            <pc:sldMk cId="1736175102" sldId="444"/>
            <ac:picMk id="10" creationId="{13D80760-09CB-4BC0-88F4-3C362F737E60}"/>
          </ac:picMkLst>
        </pc:picChg>
        <pc:cxnChg chg="add del">
          <ac:chgData name="Marval, Charlie" userId="14b4a1e6-1172-4001-8cad-1a4cf355bfbd" providerId="ADAL" clId="{E206006B-38A1-4D17-BFAB-C7C07257D909}" dt="2021-10-18T14:58:30.933" v="1477" actId="26606"/>
          <ac:cxnSpMkLst>
            <pc:docMk/>
            <pc:sldMk cId="1736175102" sldId="444"/>
            <ac:cxnSpMk id="16" creationId="{2AFD8CBA-54A3-4363-991B-B9C631BBFA74}"/>
          </ac:cxnSpMkLst>
        </pc:cxnChg>
        <pc:cxnChg chg="add del">
          <ac:chgData name="Marval, Charlie" userId="14b4a1e6-1172-4001-8cad-1a4cf355bfbd" providerId="ADAL" clId="{E206006B-38A1-4D17-BFAB-C7C07257D909}" dt="2021-10-18T14:58:30.933" v="1477" actId="26606"/>
          <ac:cxnSpMkLst>
            <pc:docMk/>
            <pc:sldMk cId="1736175102" sldId="444"/>
            <ac:cxnSpMk id="35" creationId="{64FA5DFF-7FE6-4855-84E6-DFA78EE978BD}"/>
          </ac:cxnSpMkLst>
        </pc:cxnChg>
        <pc:cxnChg chg="add del">
          <ac:chgData name="Marval, Charlie" userId="14b4a1e6-1172-4001-8cad-1a4cf355bfbd" providerId="ADAL" clId="{E206006B-38A1-4D17-BFAB-C7C07257D909}" dt="2021-10-21T14:40:39.699" v="1545" actId="26606"/>
          <ac:cxnSpMkLst>
            <pc:docMk/>
            <pc:sldMk cId="1736175102" sldId="444"/>
            <ac:cxnSpMk id="111" creationId="{063B6EC6-D752-4EE7-908B-F8F19E8C7FEA}"/>
          </ac:cxnSpMkLst>
        </pc:cxnChg>
        <pc:cxnChg chg="add del">
          <ac:chgData name="Marval, Charlie" userId="14b4a1e6-1172-4001-8cad-1a4cf355bfbd" providerId="ADAL" clId="{E206006B-38A1-4D17-BFAB-C7C07257D909}" dt="2021-10-21T14:40:39.699" v="1545" actId="26606"/>
          <ac:cxnSpMkLst>
            <pc:docMk/>
            <pc:sldMk cId="1736175102" sldId="444"/>
            <ac:cxnSpMk id="113" creationId="{EFECD4E8-AD3E-4228-82A2-9461958EA94D}"/>
          </ac:cxnSpMkLst>
        </pc:cxnChg>
      </pc:sldChg>
      <pc:sldChg chg="addSp delSp modSp new mod ord setBg modClrScheme setClrOvrMap chgLayout">
        <pc:chgData name="Marval, Charlie" userId="14b4a1e6-1172-4001-8cad-1a4cf355bfbd" providerId="ADAL" clId="{E206006B-38A1-4D17-BFAB-C7C07257D909}" dt="2021-10-21T15:05:02.448" v="2109" actId="20577"/>
        <pc:sldMkLst>
          <pc:docMk/>
          <pc:sldMk cId="1158440219" sldId="445"/>
        </pc:sldMkLst>
        <pc:spChg chg="del mod ord">
          <ac:chgData name="Marval, Charlie" userId="14b4a1e6-1172-4001-8cad-1a4cf355bfbd" providerId="ADAL" clId="{E206006B-38A1-4D17-BFAB-C7C07257D909}" dt="2021-10-18T15:00:23.074" v="1490" actId="700"/>
          <ac:spMkLst>
            <pc:docMk/>
            <pc:sldMk cId="1158440219" sldId="445"/>
            <ac:spMk id="2" creationId="{EF14BD44-0BFD-472A-99FC-0EDC88B467F5}"/>
          </ac:spMkLst>
        </pc:spChg>
        <pc:spChg chg="del mod ord">
          <ac:chgData name="Marval, Charlie" userId="14b4a1e6-1172-4001-8cad-1a4cf355bfbd" providerId="ADAL" clId="{E206006B-38A1-4D17-BFAB-C7C07257D909}" dt="2021-10-18T15:00:23.074" v="1490" actId="700"/>
          <ac:spMkLst>
            <pc:docMk/>
            <pc:sldMk cId="1158440219" sldId="445"/>
            <ac:spMk id="3" creationId="{AE04BD10-4E91-4F65-85F4-56C250E48C4B}"/>
          </ac:spMkLst>
        </pc:spChg>
        <pc:spChg chg="add mod ord">
          <ac:chgData name="Marval, Charlie" userId="14b4a1e6-1172-4001-8cad-1a4cf355bfbd" providerId="ADAL" clId="{E206006B-38A1-4D17-BFAB-C7C07257D909}" dt="2021-10-18T15:00:57.190" v="1508" actId="20577"/>
          <ac:spMkLst>
            <pc:docMk/>
            <pc:sldMk cId="1158440219" sldId="445"/>
            <ac:spMk id="4" creationId="{F5E476FB-BF6E-444D-AA24-9A38555CD7C3}"/>
          </ac:spMkLst>
        </pc:spChg>
        <pc:spChg chg="add mod ord">
          <ac:chgData name="Marval, Charlie" userId="14b4a1e6-1172-4001-8cad-1a4cf355bfbd" providerId="ADAL" clId="{E206006B-38A1-4D17-BFAB-C7C07257D909}" dt="2021-10-21T15:05:02.448" v="2109" actId="20577"/>
          <ac:spMkLst>
            <pc:docMk/>
            <pc:sldMk cId="1158440219" sldId="445"/>
            <ac:spMk id="5" creationId="{2DE2C2C5-235F-4D53-983A-FE49FE5E77FD}"/>
          </ac:spMkLst>
        </pc:spChg>
        <pc:spChg chg="add">
          <ac:chgData name="Marval, Charlie" userId="14b4a1e6-1172-4001-8cad-1a4cf355bfbd" providerId="ADAL" clId="{E206006B-38A1-4D17-BFAB-C7C07257D909}" dt="2021-10-18T15:00:36.685" v="1491" actId="26606"/>
          <ac:spMkLst>
            <pc:docMk/>
            <pc:sldMk cId="1158440219" sldId="445"/>
            <ac:spMk id="10" creationId="{27577DEC-D9A5-404D-9789-702F4319BEC8}"/>
          </ac:spMkLst>
        </pc:spChg>
        <pc:grpChg chg="add">
          <ac:chgData name="Marval, Charlie" userId="14b4a1e6-1172-4001-8cad-1a4cf355bfbd" providerId="ADAL" clId="{E206006B-38A1-4D17-BFAB-C7C07257D909}" dt="2021-10-18T15:00:36.685" v="1491" actId="26606"/>
          <ac:grpSpMkLst>
            <pc:docMk/>
            <pc:sldMk cId="1158440219" sldId="445"/>
            <ac:grpSpMk id="12" creationId="{CEEA9366-CEA8-4F23-B065-4337F0D836FE}"/>
          </ac:grpSpMkLst>
        </pc:grpChg>
      </pc:sldChg>
      <pc:sldChg chg="addSp delSp modSp add mod">
        <pc:chgData name="Marval, Charlie" userId="14b4a1e6-1172-4001-8cad-1a4cf355bfbd" providerId="ADAL" clId="{E206006B-38A1-4D17-BFAB-C7C07257D909}" dt="2021-10-21T14:52:09.860" v="1733" actId="1036"/>
        <pc:sldMkLst>
          <pc:docMk/>
          <pc:sldMk cId="3976911566" sldId="446"/>
        </pc:sldMkLst>
        <pc:spChg chg="del">
          <ac:chgData name="Marval, Charlie" userId="14b4a1e6-1172-4001-8cad-1a4cf355bfbd" providerId="ADAL" clId="{E206006B-38A1-4D17-BFAB-C7C07257D909}" dt="2021-10-21T14:45:46.216" v="1562" actId="478"/>
          <ac:spMkLst>
            <pc:docMk/>
            <pc:sldMk cId="3976911566" sldId="446"/>
            <ac:spMk id="2" creationId="{DD99EBFF-6F91-432B-853A-9120AEF599B3}"/>
          </ac:spMkLst>
        </pc:spChg>
        <pc:spChg chg="add del mod">
          <ac:chgData name="Marval, Charlie" userId="14b4a1e6-1172-4001-8cad-1a4cf355bfbd" providerId="ADAL" clId="{E206006B-38A1-4D17-BFAB-C7C07257D909}" dt="2021-10-21T14:48:38.444" v="1608" actId="478"/>
          <ac:spMkLst>
            <pc:docMk/>
            <pc:sldMk cId="3976911566" sldId="446"/>
            <ac:spMk id="4" creationId="{9933C19E-4619-4B0A-AE63-2D00F1240C4C}"/>
          </ac:spMkLst>
        </pc:spChg>
        <pc:spChg chg="add del mod">
          <ac:chgData name="Marval, Charlie" userId="14b4a1e6-1172-4001-8cad-1a4cf355bfbd" providerId="ADAL" clId="{E206006B-38A1-4D17-BFAB-C7C07257D909}" dt="2021-10-21T14:51:49.689" v="1696" actId="478"/>
          <ac:spMkLst>
            <pc:docMk/>
            <pc:sldMk cId="3976911566" sldId="446"/>
            <ac:spMk id="7" creationId="{EA79202D-FCE0-4E8E-9326-02271F12FD4E}"/>
          </ac:spMkLst>
        </pc:spChg>
        <pc:spChg chg="add mod">
          <ac:chgData name="Marval, Charlie" userId="14b4a1e6-1172-4001-8cad-1a4cf355bfbd" providerId="ADAL" clId="{E206006B-38A1-4D17-BFAB-C7C07257D909}" dt="2021-10-21T14:51:58.347" v="1711" actId="1036"/>
          <ac:spMkLst>
            <pc:docMk/>
            <pc:sldMk cId="3976911566" sldId="446"/>
            <ac:spMk id="17" creationId="{16614FE6-B0DA-4B7A-A770-880864B7BE4C}"/>
          </ac:spMkLst>
        </pc:spChg>
        <pc:spChg chg="add mod">
          <ac:chgData name="Marval, Charlie" userId="14b4a1e6-1172-4001-8cad-1a4cf355bfbd" providerId="ADAL" clId="{E206006B-38A1-4D17-BFAB-C7C07257D909}" dt="2021-10-21T14:48:17.712" v="1589" actId="164"/>
          <ac:spMkLst>
            <pc:docMk/>
            <pc:sldMk cId="3976911566" sldId="446"/>
            <ac:spMk id="18" creationId="{8708CC67-2A20-4A44-914C-93191403E58B}"/>
          </ac:spMkLst>
        </pc:spChg>
        <pc:spChg chg="add mod">
          <ac:chgData name="Marval, Charlie" userId="14b4a1e6-1172-4001-8cad-1a4cf355bfbd" providerId="ADAL" clId="{E206006B-38A1-4D17-BFAB-C7C07257D909}" dt="2021-10-21T14:48:17.712" v="1589" actId="164"/>
          <ac:spMkLst>
            <pc:docMk/>
            <pc:sldMk cId="3976911566" sldId="446"/>
            <ac:spMk id="19" creationId="{44CF514E-8CE9-4ABD-AAA8-E46FADA47D47}"/>
          </ac:spMkLst>
        </pc:spChg>
        <pc:spChg chg="add mod">
          <ac:chgData name="Marval, Charlie" userId="14b4a1e6-1172-4001-8cad-1a4cf355bfbd" providerId="ADAL" clId="{E206006B-38A1-4D17-BFAB-C7C07257D909}" dt="2021-10-21T14:48:17.712" v="1589" actId="164"/>
          <ac:spMkLst>
            <pc:docMk/>
            <pc:sldMk cId="3976911566" sldId="446"/>
            <ac:spMk id="20" creationId="{6528DA30-DFEF-4932-9F80-8943E985FF4C}"/>
          </ac:spMkLst>
        </pc:spChg>
        <pc:grpChg chg="add mod">
          <ac:chgData name="Marval, Charlie" userId="14b4a1e6-1172-4001-8cad-1a4cf355bfbd" providerId="ADAL" clId="{E206006B-38A1-4D17-BFAB-C7C07257D909}" dt="2021-10-21T14:52:09.860" v="1733" actId="1036"/>
          <ac:grpSpMkLst>
            <pc:docMk/>
            <pc:sldMk cId="3976911566" sldId="446"/>
            <ac:grpSpMk id="5" creationId="{540BC07E-4706-413A-872A-15C9AD5440D2}"/>
          </ac:grpSpMkLst>
        </pc:grpChg>
        <pc:picChg chg="del">
          <ac:chgData name="Marval, Charlie" userId="14b4a1e6-1172-4001-8cad-1a4cf355bfbd" providerId="ADAL" clId="{E206006B-38A1-4D17-BFAB-C7C07257D909}" dt="2021-10-21T14:51:39.617" v="1683" actId="478"/>
          <ac:picMkLst>
            <pc:docMk/>
            <pc:sldMk cId="3976911566" sldId="446"/>
            <ac:picMk id="10" creationId="{13D80760-09CB-4BC0-88F4-3C362F737E60}"/>
          </ac:picMkLst>
        </pc:picChg>
        <pc:picChg chg="add mod">
          <ac:chgData name="Marval, Charlie" userId="14b4a1e6-1172-4001-8cad-1a4cf355bfbd" providerId="ADAL" clId="{E206006B-38A1-4D17-BFAB-C7C07257D909}" dt="2021-10-21T14:51:40.501" v="1684"/>
          <ac:picMkLst>
            <pc:docMk/>
            <pc:sldMk cId="3976911566" sldId="446"/>
            <ac:picMk id="24" creationId="{7C4C3B20-24EE-4B1A-994F-50E875BBC386}"/>
          </ac:picMkLst>
        </pc:picChg>
      </pc:sldChg>
      <pc:sldChg chg="add del ord">
        <pc:chgData name="Marval, Charlie" userId="14b4a1e6-1172-4001-8cad-1a4cf355bfbd" providerId="ADAL" clId="{E206006B-38A1-4D17-BFAB-C7C07257D909}" dt="2021-10-21T14:53:10.789" v="1740" actId="47"/>
        <pc:sldMkLst>
          <pc:docMk/>
          <pc:sldMk cId="522368106" sldId="447"/>
        </pc:sldMkLst>
      </pc:sldChg>
      <pc:sldChg chg="add del">
        <pc:chgData name="Marval, Charlie" userId="14b4a1e6-1172-4001-8cad-1a4cf355bfbd" providerId="ADAL" clId="{E206006B-38A1-4D17-BFAB-C7C07257D909}" dt="2021-10-21T15:00:09.927" v="1950" actId="2890"/>
        <pc:sldMkLst>
          <pc:docMk/>
          <pc:sldMk cId="858093674" sldId="447"/>
        </pc:sldMkLst>
      </pc:sldChg>
      <pc:sldChg chg="addSp delSp add del setBg delDesignElem">
        <pc:chgData name="Marval, Charlie" userId="14b4a1e6-1172-4001-8cad-1a4cf355bfbd" providerId="ADAL" clId="{E206006B-38A1-4D17-BFAB-C7C07257D909}" dt="2021-10-21T14:52:48.199" v="1736"/>
        <pc:sldMkLst>
          <pc:docMk/>
          <pc:sldMk cId="1444831838" sldId="447"/>
        </pc:sldMkLst>
        <pc:spChg chg="add del">
          <ac:chgData name="Marval, Charlie" userId="14b4a1e6-1172-4001-8cad-1a4cf355bfbd" providerId="ADAL" clId="{E206006B-38A1-4D17-BFAB-C7C07257D909}" dt="2021-10-21T14:52:48.199" v="1736"/>
          <ac:spMkLst>
            <pc:docMk/>
            <pc:sldMk cId="1444831838" sldId="447"/>
            <ac:spMk id="10" creationId="{27577DEC-D9A5-404D-9789-702F4319BEC8}"/>
          </ac:spMkLst>
        </pc:spChg>
        <pc:grpChg chg="add del">
          <ac:chgData name="Marval, Charlie" userId="14b4a1e6-1172-4001-8cad-1a4cf355bfbd" providerId="ADAL" clId="{E206006B-38A1-4D17-BFAB-C7C07257D909}" dt="2021-10-21T14:52:48.199" v="1736"/>
          <ac:grpSpMkLst>
            <pc:docMk/>
            <pc:sldMk cId="1444831838" sldId="447"/>
            <ac:grpSpMk id="12" creationId="{CEEA9366-CEA8-4F23-B065-4337F0D836FE}"/>
          </ac:grpSpMkLst>
        </pc:grpChg>
      </pc:sldChg>
      <pc:sldChg chg="modSp new mod">
        <pc:chgData name="Marval, Charlie" userId="14b4a1e6-1172-4001-8cad-1a4cf355bfbd" providerId="ADAL" clId="{E206006B-38A1-4D17-BFAB-C7C07257D909}" dt="2021-10-21T15:03:35.429" v="2066" actId="255"/>
        <pc:sldMkLst>
          <pc:docMk/>
          <pc:sldMk cId="3106833164" sldId="447"/>
        </pc:sldMkLst>
        <pc:spChg chg="mod">
          <ac:chgData name="Marval, Charlie" userId="14b4a1e6-1172-4001-8cad-1a4cf355bfbd" providerId="ADAL" clId="{E206006B-38A1-4D17-BFAB-C7C07257D909}" dt="2021-10-21T15:02:20.457" v="1977" actId="20577"/>
          <ac:spMkLst>
            <pc:docMk/>
            <pc:sldMk cId="3106833164" sldId="447"/>
            <ac:spMk id="2" creationId="{C2DC2578-1E3E-4164-AECC-5E9C23AB3012}"/>
          </ac:spMkLst>
        </pc:spChg>
        <pc:spChg chg="mod">
          <ac:chgData name="Marval, Charlie" userId="14b4a1e6-1172-4001-8cad-1a4cf355bfbd" providerId="ADAL" clId="{E206006B-38A1-4D17-BFAB-C7C07257D909}" dt="2021-10-21T15:03:35.429" v="2066" actId="255"/>
          <ac:spMkLst>
            <pc:docMk/>
            <pc:sldMk cId="3106833164" sldId="447"/>
            <ac:spMk id="3" creationId="{9451F9AE-01B0-40B1-B151-7F1137423E4A}"/>
          </ac:spMkLst>
        </pc:spChg>
      </pc:sldChg>
      <pc:sldChg chg="modSp add mod ord">
        <pc:chgData name="Marval, Charlie" userId="14b4a1e6-1172-4001-8cad-1a4cf355bfbd" providerId="ADAL" clId="{E206006B-38A1-4D17-BFAB-C7C07257D909}" dt="2021-10-21T15:07:35.797" v="2197" actId="1037"/>
        <pc:sldMkLst>
          <pc:docMk/>
          <pc:sldMk cId="1054198227" sldId="448"/>
        </pc:sldMkLst>
        <pc:spChg chg="mod">
          <ac:chgData name="Marval, Charlie" userId="14b4a1e6-1172-4001-8cad-1a4cf355bfbd" providerId="ADAL" clId="{E206006B-38A1-4D17-BFAB-C7C07257D909}" dt="2021-10-21T15:07:35.797" v="2197" actId="1037"/>
          <ac:spMkLst>
            <pc:docMk/>
            <pc:sldMk cId="1054198227" sldId="448"/>
            <ac:spMk id="2" creationId="{C2DC2578-1E3E-4164-AECC-5E9C23AB3012}"/>
          </ac:spMkLst>
        </pc:spChg>
      </pc:sldChg>
      <pc:sldChg chg="addSp delSp modSp add mod ord">
        <pc:chgData name="Marval, Charlie" userId="14b4a1e6-1172-4001-8cad-1a4cf355bfbd" providerId="ADAL" clId="{E206006B-38A1-4D17-BFAB-C7C07257D909}" dt="2021-10-21T15:11:51.315" v="2237" actId="1076"/>
        <pc:sldMkLst>
          <pc:docMk/>
          <pc:sldMk cId="393691063" sldId="449"/>
        </pc:sldMkLst>
        <pc:spChg chg="mod">
          <ac:chgData name="Marval, Charlie" userId="14b4a1e6-1172-4001-8cad-1a4cf355bfbd" providerId="ADAL" clId="{E206006B-38A1-4D17-BFAB-C7C07257D909}" dt="2021-10-21T15:11:19.591" v="2236" actId="1036"/>
          <ac:spMkLst>
            <pc:docMk/>
            <pc:sldMk cId="393691063" sldId="449"/>
            <ac:spMk id="2" creationId="{DD99EBFF-6F91-432B-853A-9120AEF599B3}"/>
          </ac:spMkLst>
        </pc:spChg>
        <pc:spChg chg="add del mod">
          <ac:chgData name="Marval, Charlie" userId="14b4a1e6-1172-4001-8cad-1a4cf355bfbd" providerId="ADAL" clId="{E206006B-38A1-4D17-BFAB-C7C07257D909}" dt="2021-10-21T15:10:32.636" v="2207" actId="478"/>
          <ac:spMkLst>
            <pc:docMk/>
            <pc:sldMk cId="393691063" sldId="449"/>
            <ac:spMk id="4" creationId="{F1CD8FF8-12B5-4379-B95C-3DC96C0DA7CF}"/>
          </ac:spMkLst>
        </pc:spChg>
        <pc:spChg chg="add del mod">
          <ac:chgData name="Marval, Charlie" userId="14b4a1e6-1172-4001-8cad-1a4cf355bfbd" providerId="ADAL" clId="{E206006B-38A1-4D17-BFAB-C7C07257D909}" dt="2021-10-21T15:10:37.316" v="2208" actId="478"/>
          <ac:spMkLst>
            <pc:docMk/>
            <pc:sldMk cId="393691063" sldId="449"/>
            <ac:spMk id="8" creationId="{BC470EE1-07C4-404F-A76A-2F937BC0CB30}"/>
          </ac:spMkLst>
        </pc:spChg>
        <pc:picChg chg="add mod">
          <ac:chgData name="Marval, Charlie" userId="14b4a1e6-1172-4001-8cad-1a4cf355bfbd" providerId="ADAL" clId="{E206006B-38A1-4D17-BFAB-C7C07257D909}" dt="2021-10-21T15:11:51.315" v="2237" actId="1076"/>
          <ac:picMkLst>
            <pc:docMk/>
            <pc:sldMk cId="393691063" sldId="449"/>
            <ac:picMk id="6" creationId="{CA37A855-2D54-40A8-87F8-AF4C2EDC0659}"/>
          </ac:picMkLst>
        </pc:picChg>
        <pc:picChg chg="del mod">
          <ac:chgData name="Marval, Charlie" userId="14b4a1e6-1172-4001-8cad-1a4cf355bfbd" providerId="ADAL" clId="{E206006B-38A1-4D17-BFAB-C7C07257D909}" dt="2021-10-21T15:09:23.708" v="2202" actId="478"/>
          <ac:picMkLst>
            <pc:docMk/>
            <pc:sldMk cId="393691063" sldId="449"/>
            <ac:picMk id="10" creationId="{13D80760-09CB-4BC0-88F4-3C362F737E60}"/>
          </ac:picMkLst>
        </pc:picChg>
      </pc:sldChg>
      <pc:sldChg chg="addSp delSp modSp add mod ord replId">
        <pc:chgData name="Marval, Charlie" userId="14b4a1e6-1172-4001-8cad-1a4cf355bfbd" providerId="ADAL" clId="{E206006B-38A1-4D17-BFAB-C7C07257D909}" dt="2021-10-21T15:15:27.834" v="2354" actId="255"/>
        <pc:sldMkLst>
          <pc:docMk/>
          <pc:sldMk cId="1007198654" sldId="450"/>
        </pc:sldMkLst>
        <pc:spChg chg="mod">
          <ac:chgData name="Marval, Charlie" userId="14b4a1e6-1172-4001-8cad-1a4cf355bfbd" providerId="ADAL" clId="{E206006B-38A1-4D17-BFAB-C7C07257D909}" dt="2021-10-21T15:14:14.265" v="2304" actId="14100"/>
          <ac:spMkLst>
            <pc:docMk/>
            <pc:sldMk cId="1007198654" sldId="450"/>
            <ac:spMk id="18" creationId="{8708CC67-2A20-4A44-914C-93191403E58B}"/>
          </ac:spMkLst>
        </pc:spChg>
        <pc:spChg chg="mod">
          <ac:chgData name="Marval, Charlie" userId="14b4a1e6-1172-4001-8cad-1a4cf355bfbd" providerId="ADAL" clId="{E206006B-38A1-4D17-BFAB-C7C07257D909}" dt="2021-10-21T15:14:37.030" v="2352" actId="1035"/>
          <ac:spMkLst>
            <pc:docMk/>
            <pc:sldMk cId="1007198654" sldId="450"/>
            <ac:spMk id="19" creationId="{44CF514E-8CE9-4ABD-AAA8-E46FADA47D47}"/>
          </ac:spMkLst>
        </pc:spChg>
        <pc:spChg chg="mod">
          <ac:chgData name="Marval, Charlie" userId="14b4a1e6-1172-4001-8cad-1a4cf355bfbd" providerId="ADAL" clId="{E206006B-38A1-4D17-BFAB-C7C07257D909}" dt="2021-10-21T15:15:27.834" v="2354" actId="255"/>
          <ac:spMkLst>
            <pc:docMk/>
            <pc:sldMk cId="1007198654" sldId="450"/>
            <ac:spMk id="20" creationId="{6528DA30-DFEF-4932-9F80-8943E985FF4C}"/>
          </ac:spMkLst>
        </pc:spChg>
        <pc:picChg chg="add mod">
          <ac:chgData name="Marval, Charlie" userId="14b4a1e6-1172-4001-8cad-1a4cf355bfbd" providerId="ADAL" clId="{E206006B-38A1-4D17-BFAB-C7C07257D909}" dt="2021-10-21T15:11:56.358" v="2239"/>
          <ac:picMkLst>
            <pc:docMk/>
            <pc:sldMk cId="1007198654" sldId="450"/>
            <ac:picMk id="21" creationId="{97001604-1042-4D94-B6C5-D3CBE3C132AC}"/>
          </ac:picMkLst>
        </pc:picChg>
        <pc:picChg chg="del">
          <ac:chgData name="Marval, Charlie" userId="14b4a1e6-1172-4001-8cad-1a4cf355bfbd" providerId="ADAL" clId="{E206006B-38A1-4D17-BFAB-C7C07257D909}" dt="2021-10-21T15:11:55.975" v="2238" actId="478"/>
          <ac:picMkLst>
            <pc:docMk/>
            <pc:sldMk cId="1007198654" sldId="450"/>
            <ac:picMk id="24" creationId="{7C4C3B20-24EE-4B1A-994F-50E875BBC386}"/>
          </ac:picMkLst>
        </pc:picChg>
      </pc:sldChg>
      <pc:sldChg chg="addSp delSp modSp add mod ord">
        <pc:chgData name="Marval, Charlie" userId="14b4a1e6-1172-4001-8cad-1a4cf355bfbd" providerId="ADAL" clId="{E206006B-38A1-4D17-BFAB-C7C07257D909}" dt="2021-10-21T15:23:02.232" v="2461" actId="1076"/>
        <pc:sldMkLst>
          <pc:docMk/>
          <pc:sldMk cId="2264991157" sldId="451"/>
        </pc:sldMkLst>
        <pc:spChg chg="mod">
          <ac:chgData name="Marval, Charlie" userId="14b4a1e6-1172-4001-8cad-1a4cf355bfbd" providerId="ADAL" clId="{E206006B-38A1-4D17-BFAB-C7C07257D909}" dt="2021-10-21T15:21:09.856" v="2448" actId="1038"/>
          <ac:spMkLst>
            <pc:docMk/>
            <pc:sldMk cId="2264991157" sldId="451"/>
            <ac:spMk id="2" creationId="{DD99EBFF-6F91-432B-853A-9120AEF599B3}"/>
          </ac:spMkLst>
        </pc:spChg>
        <pc:picChg chg="add mod">
          <ac:chgData name="Marval, Charlie" userId="14b4a1e6-1172-4001-8cad-1a4cf355bfbd" providerId="ADAL" clId="{E206006B-38A1-4D17-BFAB-C7C07257D909}" dt="2021-10-21T15:23:02.232" v="2461" actId="1076"/>
          <ac:picMkLst>
            <pc:docMk/>
            <pc:sldMk cId="2264991157" sldId="451"/>
            <ac:picMk id="4" creationId="{91D2F0FB-9A65-4DF5-AE51-F0B03322B56E}"/>
          </ac:picMkLst>
        </pc:picChg>
        <pc:picChg chg="del mod">
          <ac:chgData name="Marval, Charlie" userId="14b4a1e6-1172-4001-8cad-1a4cf355bfbd" providerId="ADAL" clId="{E206006B-38A1-4D17-BFAB-C7C07257D909}" dt="2021-10-21T15:20:02.036" v="2409" actId="478"/>
          <ac:picMkLst>
            <pc:docMk/>
            <pc:sldMk cId="2264991157" sldId="451"/>
            <ac:picMk id="6" creationId="{CA37A855-2D54-40A8-87F8-AF4C2EDC0659}"/>
          </ac:picMkLst>
        </pc:picChg>
      </pc:sldChg>
      <pc:sldChg chg="addSp delSp modSp add mod ord replId">
        <pc:chgData name="Marval, Charlie" userId="14b4a1e6-1172-4001-8cad-1a4cf355bfbd" providerId="ADAL" clId="{E206006B-38A1-4D17-BFAB-C7C07257D909}" dt="2021-10-21T15:23:05.967" v="2463"/>
        <pc:sldMkLst>
          <pc:docMk/>
          <pc:sldMk cId="2312986707" sldId="452"/>
        </pc:sldMkLst>
        <pc:spChg chg="del topLvl">
          <ac:chgData name="Marval, Charlie" userId="14b4a1e6-1172-4001-8cad-1a4cf355bfbd" providerId="ADAL" clId="{E206006B-38A1-4D17-BFAB-C7C07257D909}" dt="2021-10-21T15:22:28.557" v="2452" actId="478"/>
          <ac:spMkLst>
            <pc:docMk/>
            <pc:sldMk cId="2312986707" sldId="452"/>
            <ac:spMk id="18" creationId="{8708CC67-2A20-4A44-914C-93191403E58B}"/>
          </ac:spMkLst>
        </pc:spChg>
        <pc:spChg chg="del">
          <ac:chgData name="Marval, Charlie" userId="14b4a1e6-1172-4001-8cad-1a4cf355bfbd" providerId="ADAL" clId="{E206006B-38A1-4D17-BFAB-C7C07257D909}" dt="2021-10-21T15:21:51.090" v="2449" actId="478"/>
          <ac:spMkLst>
            <pc:docMk/>
            <pc:sldMk cId="2312986707" sldId="452"/>
            <ac:spMk id="19" creationId="{44CF514E-8CE9-4ABD-AAA8-E46FADA47D47}"/>
          </ac:spMkLst>
        </pc:spChg>
        <pc:spChg chg="del mod topLvl">
          <ac:chgData name="Marval, Charlie" userId="14b4a1e6-1172-4001-8cad-1a4cf355bfbd" providerId="ADAL" clId="{E206006B-38A1-4D17-BFAB-C7C07257D909}" dt="2021-10-21T15:22:25.847" v="2451" actId="478"/>
          <ac:spMkLst>
            <pc:docMk/>
            <pc:sldMk cId="2312986707" sldId="452"/>
            <ac:spMk id="20" creationId="{6528DA30-DFEF-4932-9F80-8943E985FF4C}"/>
          </ac:spMkLst>
        </pc:spChg>
        <pc:spChg chg="add mod">
          <ac:chgData name="Marval, Charlie" userId="14b4a1e6-1172-4001-8cad-1a4cf355bfbd" providerId="ADAL" clId="{E206006B-38A1-4D17-BFAB-C7C07257D909}" dt="2021-10-21T15:22:45.243" v="2460" actId="1036"/>
          <ac:spMkLst>
            <pc:docMk/>
            <pc:sldMk cId="2312986707" sldId="452"/>
            <ac:spMk id="22" creationId="{F49E92FF-39A6-42F0-9C68-1D270741EA3A}"/>
          </ac:spMkLst>
        </pc:spChg>
        <pc:grpChg chg="del">
          <ac:chgData name="Marval, Charlie" userId="14b4a1e6-1172-4001-8cad-1a4cf355bfbd" providerId="ADAL" clId="{E206006B-38A1-4D17-BFAB-C7C07257D909}" dt="2021-10-21T15:22:25.847" v="2451" actId="478"/>
          <ac:grpSpMkLst>
            <pc:docMk/>
            <pc:sldMk cId="2312986707" sldId="452"/>
            <ac:grpSpMk id="5" creationId="{540BC07E-4706-413A-872A-15C9AD5440D2}"/>
          </ac:grpSpMkLst>
        </pc:grpChg>
        <pc:picChg chg="del">
          <ac:chgData name="Marval, Charlie" userId="14b4a1e6-1172-4001-8cad-1a4cf355bfbd" providerId="ADAL" clId="{E206006B-38A1-4D17-BFAB-C7C07257D909}" dt="2021-10-21T15:23:05.556" v="2462" actId="478"/>
          <ac:picMkLst>
            <pc:docMk/>
            <pc:sldMk cId="2312986707" sldId="452"/>
            <ac:picMk id="21" creationId="{97001604-1042-4D94-B6C5-D3CBE3C132AC}"/>
          </ac:picMkLst>
        </pc:picChg>
        <pc:picChg chg="add mod">
          <ac:chgData name="Marval, Charlie" userId="14b4a1e6-1172-4001-8cad-1a4cf355bfbd" providerId="ADAL" clId="{E206006B-38A1-4D17-BFAB-C7C07257D909}" dt="2021-10-21T15:23:05.967" v="2463"/>
          <ac:picMkLst>
            <pc:docMk/>
            <pc:sldMk cId="2312986707" sldId="452"/>
            <ac:picMk id="23" creationId="{25BCCEB3-28D1-486A-A7CB-C8921147CC03}"/>
          </ac:picMkLst>
        </pc:picChg>
      </pc:sldChg>
    </pc:docChg>
  </pc:docChgLst>
  <pc:docChgLst>
    <pc:chgData name="Marval, Charlie" userId="14b4a1e6-1172-4001-8cad-1a4cf355bfbd" providerId="ADAL" clId="{90AA6262-56DB-495A-9D63-AA81FA8638B1}"/>
    <pc:docChg chg="undo custSel modSld">
      <pc:chgData name="Marval, Charlie" userId="14b4a1e6-1172-4001-8cad-1a4cf355bfbd" providerId="ADAL" clId="{90AA6262-56DB-495A-9D63-AA81FA8638B1}" dt="2021-09-08T15:26:47.038" v="46" actId="20577"/>
      <pc:docMkLst>
        <pc:docMk/>
      </pc:docMkLst>
      <pc:sldChg chg="modSp mod">
        <pc:chgData name="Marval, Charlie" userId="14b4a1e6-1172-4001-8cad-1a4cf355bfbd" providerId="ADAL" clId="{90AA6262-56DB-495A-9D63-AA81FA8638B1}" dt="2021-09-08T15:26:47.038" v="46" actId="20577"/>
        <pc:sldMkLst>
          <pc:docMk/>
          <pc:sldMk cId="3491303550" sldId="328"/>
        </pc:sldMkLst>
        <pc:spChg chg="mod">
          <ac:chgData name="Marval, Charlie" userId="14b4a1e6-1172-4001-8cad-1a4cf355bfbd" providerId="ADAL" clId="{90AA6262-56DB-495A-9D63-AA81FA8638B1}" dt="2021-09-08T15:26:47.038" v="46" actId="20577"/>
          <ac:spMkLst>
            <pc:docMk/>
            <pc:sldMk cId="3491303550" sldId="328"/>
            <ac:spMk id="3" creationId="{9B2B2A2E-5F44-4610-B41A-7231CB40DC79}"/>
          </ac:spMkLst>
        </pc:spChg>
      </pc:sldChg>
      <pc:sldChg chg="modSp mod">
        <pc:chgData name="Marval, Charlie" userId="14b4a1e6-1172-4001-8cad-1a4cf355bfbd" providerId="ADAL" clId="{90AA6262-56DB-495A-9D63-AA81FA8638B1}" dt="2021-09-08T15:19:46.928" v="21" actId="1076"/>
        <pc:sldMkLst>
          <pc:docMk/>
          <pc:sldMk cId="358119339" sldId="337"/>
        </pc:sldMkLst>
        <pc:spChg chg="mod">
          <ac:chgData name="Marval, Charlie" userId="14b4a1e6-1172-4001-8cad-1a4cf355bfbd" providerId="ADAL" clId="{90AA6262-56DB-495A-9D63-AA81FA8638B1}" dt="2021-09-08T15:19:46.928" v="21" actId="1076"/>
          <ac:spMkLst>
            <pc:docMk/>
            <pc:sldMk cId="358119339" sldId="337"/>
            <ac:spMk id="4" creationId="{125F3149-EEB7-4074-B8CF-AB6565AB5A55}"/>
          </ac:spMkLst>
        </pc:spChg>
      </pc:sldChg>
      <pc:sldChg chg="modSp mod">
        <pc:chgData name="Marval, Charlie" userId="14b4a1e6-1172-4001-8cad-1a4cf355bfbd" providerId="ADAL" clId="{90AA6262-56DB-495A-9D63-AA81FA8638B1}" dt="2021-09-08T15:14:48.598" v="7" actId="313"/>
        <pc:sldMkLst>
          <pc:docMk/>
          <pc:sldMk cId="2679332981" sldId="381"/>
        </pc:sldMkLst>
        <pc:spChg chg="mod">
          <ac:chgData name="Marval, Charlie" userId="14b4a1e6-1172-4001-8cad-1a4cf355bfbd" providerId="ADAL" clId="{90AA6262-56DB-495A-9D63-AA81FA8638B1}" dt="2021-09-08T15:14:48.598" v="7" actId="313"/>
          <ac:spMkLst>
            <pc:docMk/>
            <pc:sldMk cId="2679332981" sldId="381"/>
            <ac:spMk id="3" creationId="{9B2B2A2E-5F44-4610-B41A-7231CB40DC79}"/>
          </ac:spMkLst>
        </pc:spChg>
      </pc:sldChg>
      <pc:sldChg chg="modSp mod">
        <pc:chgData name="Marval, Charlie" userId="14b4a1e6-1172-4001-8cad-1a4cf355bfbd" providerId="ADAL" clId="{90AA6262-56DB-495A-9D63-AA81FA8638B1}" dt="2021-09-08T15:17:31.082" v="19" actId="20577"/>
        <pc:sldMkLst>
          <pc:docMk/>
          <pc:sldMk cId="1739984472" sldId="382"/>
        </pc:sldMkLst>
        <pc:spChg chg="mod">
          <ac:chgData name="Marval, Charlie" userId="14b4a1e6-1172-4001-8cad-1a4cf355bfbd" providerId="ADAL" clId="{90AA6262-56DB-495A-9D63-AA81FA8638B1}" dt="2021-09-08T15:17:31.082" v="19" actId="20577"/>
          <ac:spMkLst>
            <pc:docMk/>
            <pc:sldMk cId="1739984472" sldId="382"/>
            <ac:spMk id="3" creationId="{9B2B2A2E-5F44-4610-B41A-7231CB40DC79}"/>
          </ac:spMkLst>
        </pc:spChg>
      </pc:sldChg>
    </pc:docChg>
  </pc:docChgLst>
  <pc:docChgLst>
    <pc:chgData name="Lieu, Ty" userId="cbc8bec6-bc1d-48ba-bbda-b51b0f6b8454" providerId="ADAL" clId="{EB58B764-2413-48FE-89C2-116F074519F1}"/>
    <pc:docChg chg="custSel modSld">
      <pc:chgData name="Lieu, Ty" userId="cbc8bec6-bc1d-48ba-bbda-b51b0f6b8454" providerId="ADAL" clId="{EB58B764-2413-48FE-89C2-116F074519F1}" dt="2021-11-19T15:59:08.521" v="38" actId="14100"/>
      <pc:docMkLst>
        <pc:docMk/>
      </pc:docMkLst>
      <pc:sldChg chg="modSp mod">
        <pc:chgData name="Lieu, Ty" userId="cbc8bec6-bc1d-48ba-bbda-b51b0f6b8454" providerId="ADAL" clId="{EB58B764-2413-48FE-89C2-116F074519F1}" dt="2021-11-19T15:59:08.521" v="38" actId="14100"/>
        <pc:sldMkLst>
          <pc:docMk/>
          <pc:sldMk cId="1177201385" sldId="357"/>
        </pc:sldMkLst>
        <pc:spChg chg="mod">
          <ac:chgData name="Lieu, Ty" userId="cbc8bec6-bc1d-48ba-bbda-b51b0f6b8454" providerId="ADAL" clId="{EB58B764-2413-48FE-89C2-116F074519F1}" dt="2021-11-19T15:56:27.369" v="37" actId="14100"/>
          <ac:spMkLst>
            <pc:docMk/>
            <pc:sldMk cId="1177201385" sldId="357"/>
            <ac:spMk id="4" creationId="{A050A6A0-2279-4560-BFC0-3F3CF53DE87C}"/>
          </ac:spMkLst>
        </pc:spChg>
        <pc:spChg chg="mod">
          <ac:chgData name="Lieu, Ty" userId="cbc8bec6-bc1d-48ba-bbda-b51b0f6b8454" providerId="ADAL" clId="{EB58B764-2413-48FE-89C2-116F074519F1}" dt="2021-11-16T16:13:15.984" v="12" actId="1076"/>
          <ac:spMkLst>
            <pc:docMk/>
            <pc:sldMk cId="1177201385" sldId="357"/>
            <ac:spMk id="5" creationId="{808C68C7-84EA-4B51-8782-01DA9667AE83}"/>
          </ac:spMkLst>
        </pc:spChg>
        <pc:spChg chg="mod">
          <ac:chgData name="Lieu, Ty" userId="cbc8bec6-bc1d-48ba-bbda-b51b0f6b8454" providerId="ADAL" clId="{EB58B764-2413-48FE-89C2-116F074519F1}" dt="2021-11-19T15:59:08.521" v="38" actId="14100"/>
          <ac:spMkLst>
            <pc:docMk/>
            <pc:sldMk cId="1177201385" sldId="357"/>
            <ac:spMk id="6" creationId="{CD10237A-2CC8-43A1-9E7F-44262E0E2C28}"/>
          </ac:spMkLst>
        </pc:spChg>
        <pc:picChg chg="mod">
          <ac:chgData name="Lieu, Ty" userId="cbc8bec6-bc1d-48ba-bbda-b51b0f6b8454" providerId="ADAL" clId="{EB58B764-2413-48FE-89C2-116F074519F1}" dt="2021-11-16T16:13:20.963" v="13" actId="14100"/>
          <ac:picMkLst>
            <pc:docMk/>
            <pc:sldMk cId="1177201385" sldId="357"/>
            <ac:picMk id="3" creationId="{B8A27075-F805-4F88-BCE6-7CFBADF773AC}"/>
          </ac:picMkLst>
        </pc:picChg>
      </pc:sldChg>
      <pc:sldChg chg="modSp mod">
        <pc:chgData name="Lieu, Ty" userId="cbc8bec6-bc1d-48ba-bbda-b51b0f6b8454" providerId="ADAL" clId="{EB58B764-2413-48FE-89C2-116F074519F1}" dt="2021-11-19T15:55:36.433" v="36" actId="14100"/>
        <pc:sldMkLst>
          <pc:docMk/>
          <pc:sldMk cId="1065558576" sldId="359"/>
        </pc:sldMkLst>
        <pc:spChg chg="mod">
          <ac:chgData name="Lieu, Ty" userId="cbc8bec6-bc1d-48ba-bbda-b51b0f6b8454" providerId="ADAL" clId="{EB58B764-2413-48FE-89C2-116F074519F1}" dt="2021-11-19T15:54:02.623" v="34" actId="14100"/>
          <ac:spMkLst>
            <pc:docMk/>
            <pc:sldMk cId="1065558576" sldId="359"/>
            <ac:spMk id="2" creationId="{26F1E8A7-D902-44BD-81CF-4D5653BB999F}"/>
          </ac:spMkLst>
        </pc:spChg>
        <pc:spChg chg="mod">
          <ac:chgData name="Lieu, Ty" userId="cbc8bec6-bc1d-48ba-bbda-b51b0f6b8454" providerId="ADAL" clId="{EB58B764-2413-48FE-89C2-116F074519F1}" dt="2021-11-16T16:12:02.871" v="4" actId="1076"/>
          <ac:spMkLst>
            <pc:docMk/>
            <pc:sldMk cId="1065558576" sldId="359"/>
            <ac:spMk id="3" creationId="{B51329A6-2360-4918-9C4F-9084BF804D71}"/>
          </ac:spMkLst>
        </pc:spChg>
        <pc:spChg chg="mod">
          <ac:chgData name="Lieu, Ty" userId="cbc8bec6-bc1d-48ba-bbda-b51b0f6b8454" providerId="ADAL" clId="{EB58B764-2413-48FE-89C2-116F074519F1}" dt="2021-11-19T15:54:07.511" v="35" actId="14100"/>
          <ac:spMkLst>
            <pc:docMk/>
            <pc:sldMk cId="1065558576" sldId="359"/>
            <ac:spMk id="7" creationId="{F50958EA-BE3C-4AE5-BAEF-84A323CBB03C}"/>
          </ac:spMkLst>
        </pc:spChg>
        <pc:picChg chg="mod">
          <ac:chgData name="Lieu, Ty" userId="cbc8bec6-bc1d-48ba-bbda-b51b0f6b8454" providerId="ADAL" clId="{EB58B764-2413-48FE-89C2-116F074519F1}" dt="2021-11-19T15:55:36.433" v="36" actId="14100"/>
          <ac:picMkLst>
            <pc:docMk/>
            <pc:sldMk cId="1065558576" sldId="359"/>
            <ac:picMk id="9" creationId="{3551E23B-D59F-49AF-949E-09BB8109DCAD}"/>
          </ac:picMkLst>
        </pc:picChg>
      </pc:sldChg>
      <pc:sldChg chg="modSp mod modNotesTx">
        <pc:chgData name="Lieu, Ty" userId="cbc8bec6-bc1d-48ba-bbda-b51b0f6b8454" providerId="ADAL" clId="{EB58B764-2413-48FE-89C2-116F074519F1}" dt="2021-11-19T15:52:01.783" v="33" actId="33524"/>
        <pc:sldMkLst>
          <pc:docMk/>
          <pc:sldMk cId="3213399150" sldId="374"/>
        </pc:sldMkLst>
        <pc:picChg chg="mod">
          <ac:chgData name="Lieu, Ty" userId="cbc8bec6-bc1d-48ba-bbda-b51b0f6b8454" providerId="ADAL" clId="{EB58B764-2413-48FE-89C2-116F074519F1}" dt="2021-11-16T16:12:21.532" v="7" actId="14100"/>
          <ac:picMkLst>
            <pc:docMk/>
            <pc:sldMk cId="3213399150" sldId="374"/>
            <ac:picMk id="4" creationId="{25C8D351-4DF7-48E6-B273-45C33678FE40}"/>
          </ac:picMkLst>
        </pc:picChg>
      </pc:sldChg>
      <pc:sldChg chg="modSp mod">
        <pc:chgData name="Lieu, Ty" userId="cbc8bec6-bc1d-48ba-bbda-b51b0f6b8454" providerId="ADAL" clId="{EB58B764-2413-48FE-89C2-116F074519F1}" dt="2021-11-16T16:12:51.679" v="9" actId="14100"/>
        <pc:sldMkLst>
          <pc:docMk/>
          <pc:sldMk cId="2682672483" sldId="427"/>
        </pc:sldMkLst>
        <pc:picChg chg="mod">
          <ac:chgData name="Lieu, Ty" userId="cbc8bec6-bc1d-48ba-bbda-b51b0f6b8454" providerId="ADAL" clId="{EB58B764-2413-48FE-89C2-116F074519F1}" dt="2021-11-16T16:12:51.679" v="9" actId="14100"/>
          <ac:picMkLst>
            <pc:docMk/>
            <pc:sldMk cId="2682672483" sldId="427"/>
            <ac:picMk id="6" creationId="{6954373D-7CF0-4387-ACD1-EA21A7025121}"/>
          </ac:picMkLst>
        </pc:picChg>
      </pc:sldChg>
      <pc:sldChg chg="modSp mod">
        <pc:chgData name="Lieu, Ty" userId="cbc8bec6-bc1d-48ba-bbda-b51b0f6b8454" providerId="ADAL" clId="{EB58B764-2413-48FE-89C2-116F074519F1}" dt="2021-11-16T16:15:05.317" v="32" actId="1036"/>
        <pc:sldMkLst>
          <pc:docMk/>
          <pc:sldMk cId="812820236" sldId="428"/>
        </pc:sldMkLst>
        <pc:spChg chg="mod">
          <ac:chgData name="Lieu, Ty" userId="cbc8bec6-bc1d-48ba-bbda-b51b0f6b8454" providerId="ADAL" clId="{EB58B764-2413-48FE-89C2-116F074519F1}" dt="2021-11-16T16:15:05.317" v="32" actId="1036"/>
          <ac:spMkLst>
            <pc:docMk/>
            <pc:sldMk cId="812820236" sldId="428"/>
            <ac:spMk id="2" creationId="{9E2AF30B-0A05-46FF-8CCB-5B33CEABCDB9}"/>
          </ac:spMkLst>
        </pc:spChg>
        <pc:graphicFrameChg chg="mod">
          <ac:chgData name="Lieu, Ty" userId="cbc8bec6-bc1d-48ba-bbda-b51b0f6b8454" providerId="ADAL" clId="{EB58B764-2413-48FE-89C2-116F074519F1}" dt="2021-11-16T16:14:48.511" v="24" actId="14100"/>
          <ac:graphicFrameMkLst>
            <pc:docMk/>
            <pc:sldMk cId="812820236" sldId="428"/>
            <ac:graphicFrameMk id="66" creationId="{F37C8D72-AB65-459C-8131-A89DB4658918}"/>
          </ac:graphicFrameMkLst>
        </pc:graphicFrameChg>
      </pc:sldChg>
    </pc:docChg>
  </pc:docChgLst>
  <pc:docChgLst>
    <pc:chgData name="Franceschini Mendoza, Miguel A" userId="7ec2403a-1072-4d68-9495-2ad076f99410" providerId="ADAL" clId="{7ABC77F8-335B-426E-ACB6-59E318FAB3F0}"/>
    <pc:docChg chg="undo redo custSel delSld modSld modMainMaster modSection">
      <pc:chgData name="Franceschini Mendoza, Miguel A" userId="7ec2403a-1072-4d68-9495-2ad076f99410" providerId="ADAL" clId="{7ABC77F8-335B-426E-ACB6-59E318FAB3F0}" dt="2021-07-29T14:56:51.929" v="618" actId="729"/>
      <pc:docMkLst>
        <pc:docMk/>
      </pc:docMkLst>
      <pc:sldChg chg="modSp mod">
        <pc:chgData name="Franceschini Mendoza, Miguel A" userId="7ec2403a-1072-4d68-9495-2ad076f99410" providerId="ADAL" clId="{7ABC77F8-335B-426E-ACB6-59E318FAB3F0}" dt="2021-07-26T14:55:45.672" v="68" actId="20577"/>
        <pc:sldMkLst>
          <pc:docMk/>
          <pc:sldMk cId="2500441858" sldId="256"/>
        </pc:sldMkLst>
        <pc:spChg chg="mod">
          <ac:chgData name="Franceschini Mendoza, Miguel A" userId="7ec2403a-1072-4d68-9495-2ad076f99410" providerId="ADAL" clId="{7ABC77F8-335B-426E-ACB6-59E318FAB3F0}" dt="2021-07-26T14:55:45.672" v="68" actId="20577"/>
          <ac:spMkLst>
            <pc:docMk/>
            <pc:sldMk cId="2500441858" sldId="256"/>
            <ac:spMk id="2" creationId="{512E6E1D-6252-40BE-AC10-2B11317EDB08}"/>
          </ac:spMkLst>
        </pc:spChg>
      </pc:sldChg>
      <pc:sldChg chg="setBg">
        <pc:chgData name="Franceschini Mendoza, Miguel A" userId="7ec2403a-1072-4d68-9495-2ad076f99410" providerId="ADAL" clId="{7ABC77F8-335B-426E-ACB6-59E318FAB3F0}" dt="2021-07-28T15:36:55.728" v="608"/>
        <pc:sldMkLst>
          <pc:docMk/>
          <pc:sldMk cId="1054178496" sldId="303"/>
        </pc:sldMkLst>
      </pc:sldChg>
      <pc:sldChg chg="mod modShow">
        <pc:chgData name="Franceschini Mendoza, Miguel A" userId="7ec2403a-1072-4d68-9495-2ad076f99410" providerId="ADAL" clId="{7ABC77F8-335B-426E-ACB6-59E318FAB3F0}" dt="2021-07-29T14:56:51.929" v="618" actId="729"/>
        <pc:sldMkLst>
          <pc:docMk/>
          <pc:sldMk cId="3785477794" sldId="316"/>
        </pc:sldMkLst>
      </pc:sldChg>
      <pc:sldChg chg="mod modShow">
        <pc:chgData name="Franceschini Mendoza, Miguel A" userId="7ec2403a-1072-4d68-9495-2ad076f99410" providerId="ADAL" clId="{7ABC77F8-335B-426E-ACB6-59E318FAB3F0}" dt="2021-07-29T14:56:24.779" v="612" actId="729"/>
        <pc:sldMkLst>
          <pc:docMk/>
          <pc:sldMk cId="2902740017" sldId="348"/>
        </pc:sldMkLst>
      </pc:sldChg>
      <pc:sldChg chg="addSp delSp modSp mod setBg">
        <pc:chgData name="Franceschini Mendoza, Miguel A" userId="7ec2403a-1072-4d68-9495-2ad076f99410" providerId="ADAL" clId="{7ABC77F8-335B-426E-ACB6-59E318FAB3F0}" dt="2021-07-28T15:36:55.728" v="608"/>
        <pc:sldMkLst>
          <pc:docMk/>
          <pc:sldMk cId="2977345228" sldId="389"/>
        </pc:sldMkLst>
        <pc:spChg chg="del">
          <ac:chgData name="Franceschini Mendoza, Miguel A" userId="7ec2403a-1072-4d68-9495-2ad076f99410" providerId="ADAL" clId="{7ABC77F8-335B-426E-ACB6-59E318FAB3F0}" dt="2021-07-27T15:34:06.382" v="80" actId="478"/>
          <ac:spMkLst>
            <pc:docMk/>
            <pc:sldMk cId="2977345228" sldId="389"/>
            <ac:spMk id="3" creationId="{4ABA9D47-7A14-4558-9A5B-1F9C12234E86}"/>
          </ac:spMkLst>
        </pc:spChg>
        <pc:spChg chg="add del mod">
          <ac:chgData name="Franceschini Mendoza, Miguel A" userId="7ec2403a-1072-4d68-9495-2ad076f99410" providerId="ADAL" clId="{7ABC77F8-335B-426E-ACB6-59E318FAB3F0}" dt="2021-07-27T15:33:34.195" v="74" actId="478"/>
          <ac:spMkLst>
            <pc:docMk/>
            <pc:sldMk cId="2977345228" sldId="389"/>
            <ac:spMk id="5" creationId="{EE3FFB09-3A08-411D-B2A0-52F1053DCCC3}"/>
          </ac:spMkLst>
        </pc:spChg>
        <pc:spChg chg="add del mod">
          <ac:chgData name="Franceschini Mendoza, Miguel A" userId="7ec2403a-1072-4d68-9495-2ad076f99410" providerId="ADAL" clId="{7ABC77F8-335B-426E-ACB6-59E318FAB3F0}" dt="2021-07-27T15:34:09.499" v="81" actId="478"/>
          <ac:spMkLst>
            <pc:docMk/>
            <pc:sldMk cId="2977345228" sldId="389"/>
            <ac:spMk id="8" creationId="{3E84A3C3-F0C2-43B6-BD2A-F1995A1755E2}"/>
          </ac:spMkLst>
        </pc:spChg>
        <pc:picChg chg="add del mod">
          <ac:chgData name="Franceschini Mendoza, Miguel A" userId="7ec2403a-1072-4d68-9495-2ad076f99410" providerId="ADAL" clId="{7ABC77F8-335B-426E-ACB6-59E318FAB3F0}" dt="2021-07-27T15:33:29.408" v="72" actId="478"/>
          <ac:picMkLst>
            <pc:docMk/>
            <pc:sldMk cId="2977345228" sldId="389"/>
            <ac:picMk id="4" creationId="{2A59D91B-0455-4C85-B961-9D3D60DC03FA}"/>
          </ac:picMkLst>
        </pc:picChg>
        <pc:picChg chg="add mod ord">
          <ac:chgData name="Franceschini Mendoza, Miguel A" userId="7ec2403a-1072-4d68-9495-2ad076f99410" providerId="ADAL" clId="{7ABC77F8-335B-426E-ACB6-59E318FAB3F0}" dt="2021-07-27T15:40:14.177" v="86" actId="14100"/>
          <ac:picMkLst>
            <pc:docMk/>
            <pc:sldMk cId="2977345228" sldId="389"/>
            <ac:picMk id="7" creationId="{1A52632D-9A89-4A72-9CB9-76F143CD702D}"/>
          </ac:picMkLst>
        </pc:picChg>
        <pc:picChg chg="del mod">
          <ac:chgData name="Franceschini Mendoza, Miguel A" userId="7ec2403a-1072-4d68-9495-2ad076f99410" providerId="ADAL" clId="{7ABC77F8-335B-426E-ACB6-59E318FAB3F0}" dt="2021-07-27T15:33:31.083" v="73" actId="478"/>
          <ac:picMkLst>
            <pc:docMk/>
            <pc:sldMk cId="2977345228" sldId="389"/>
            <ac:picMk id="2050" creationId="{57429B59-1E5B-4FC4-A87C-C333D597C435}"/>
          </ac:picMkLst>
        </pc:picChg>
      </pc:sldChg>
      <pc:sldChg chg="modSp">
        <pc:chgData name="Franceschini Mendoza, Miguel A" userId="7ec2403a-1072-4d68-9495-2ad076f99410" providerId="ADAL" clId="{7ABC77F8-335B-426E-ACB6-59E318FAB3F0}" dt="2021-07-29T14:56:38.478" v="616" actId="20577"/>
        <pc:sldMkLst>
          <pc:docMk/>
          <pc:sldMk cId="3212098320" sldId="391"/>
        </pc:sldMkLst>
        <pc:graphicFrameChg chg="mod">
          <ac:chgData name="Franceschini Mendoza, Miguel A" userId="7ec2403a-1072-4d68-9495-2ad076f99410" providerId="ADAL" clId="{7ABC77F8-335B-426E-ACB6-59E318FAB3F0}" dt="2021-07-29T14:56:38.478" v="616" actId="20577"/>
          <ac:graphicFrameMkLst>
            <pc:docMk/>
            <pc:sldMk cId="3212098320" sldId="391"/>
            <ac:graphicFrameMk id="7" creationId="{A81F4B5D-D058-41D2-975F-8F46790463B2}"/>
          </ac:graphicFrameMkLst>
        </pc:graphicFrameChg>
      </pc:sldChg>
      <pc:sldChg chg="modSp mod">
        <pc:chgData name="Franceschini Mendoza, Miguel A" userId="7ec2403a-1072-4d68-9495-2ad076f99410" providerId="ADAL" clId="{7ABC77F8-335B-426E-ACB6-59E318FAB3F0}" dt="2021-07-29T14:46:24.850" v="611" actId="14100"/>
        <pc:sldMkLst>
          <pc:docMk/>
          <pc:sldMk cId="317532795" sldId="393"/>
        </pc:sldMkLst>
        <pc:grpChg chg="mod">
          <ac:chgData name="Franceschini Mendoza, Miguel A" userId="7ec2403a-1072-4d68-9495-2ad076f99410" providerId="ADAL" clId="{7ABC77F8-335B-426E-ACB6-59E318FAB3F0}" dt="2021-07-29T14:46:22.131" v="610" actId="14100"/>
          <ac:grpSpMkLst>
            <pc:docMk/>
            <pc:sldMk cId="317532795" sldId="393"/>
            <ac:grpSpMk id="7" creationId="{34E61030-4C96-440C-AB70-6F03A754B011}"/>
          </ac:grpSpMkLst>
        </pc:grpChg>
        <pc:grpChg chg="mod">
          <ac:chgData name="Franceschini Mendoza, Miguel A" userId="7ec2403a-1072-4d68-9495-2ad076f99410" providerId="ADAL" clId="{7ABC77F8-335B-426E-ACB6-59E318FAB3F0}" dt="2021-07-29T14:46:24.850" v="611" actId="14100"/>
          <ac:grpSpMkLst>
            <pc:docMk/>
            <pc:sldMk cId="317532795" sldId="393"/>
            <ac:grpSpMk id="8" creationId="{FAB7490A-E8C4-4DC6-8573-D690A5865D06}"/>
          </ac:grpSpMkLst>
        </pc:grpChg>
      </pc:sldChg>
      <pc:sldChg chg="del">
        <pc:chgData name="Franceschini Mendoza, Miguel A" userId="7ec2403a-1072-4d68-9495-2ad076f99410" providerId="ADAL" clId="{7ABC77F8-335B-426E-ACB6-59E318FAB3F0}" dt="2021-07-29T14:44:58.776" v="609" actId="2696"/>
        <pc:sldMkLst>
          <pc:docMk/>
          <pc:sldMk cId="1258094635" sldId="394"/>
        </pc:sldMkLst>
      </pc:sldChg>
      <pc:sldChg chg="delSp modSp mod setBg delAnim modAnim">
        <pc:chgData name="Franceschini Mendoza, Miguel A" userId="7ec2403a-1072-4d68-9495-2ad076f99410" providerId="ADAL" clId="{7ABC77F8-335B-426E-ACB6-59E318FAB3F0}" dt="2021-07-28T15:36:55.728" v="608"/>
        <pc:sldMkLst>
          <pc:docMk/>
          <pc:sldMk cId="3079517365" sldId="397"/>
        </pc:sldMkLst>
        <pc:spChg chg="mod">
          <ac:chgData name="Franceschini Mendoza, Miguel A" userId="7ec2403a-1072-4d68-9495-2ad076f99410" providerId="ADAL" clId="{7ABC77F8-335B-426E-ACB6-59E318FAB3F0}" dt="2021-07-28T15:33:20.097" v="604" actId="14861"/>
          <ac:spMkLst>
            <pc:docMk/>
            <pc:sldMk cId="3079517365" sldId="397"/>
            <ac:spMk id="2" creationId="{512E6E1D-6252-40BE-AC10-2B11317EDB08}"/>
          </ac:spMkLst>
        </pc:spChg>
        <pc:spChg chg="del mod">
          <ac:chgData name="Franceschini Mendoza, Miguel A" userId="7ec2403a-1072-4d68-9495-2ad076f99410" providerId="ADAL" clId="{7ABC77F8-335B-426E-ACB6-59E318FAB3F0}" dt="2021-07-28T15:30:50.743" v="591" actId="478"/>
          <ac:spMkLst>
            <pc:docMk/>
            <pc:sldMk cId="3079517365" sldId="397"/>
            <ac:spMk id="3" creationId="{5F05F1DB-B808-4263-B2F6-209B4D4C5E70}"/>
          </ac:spMkLst>
        </pc:spChg>
      </pc:sldChg>
      <pc:sldMasterChg chg="setBg modSldLayout">
        <pc:chgData name="Franceschini Mendoza, Miguel A" userId="7ec2403a-1072-4d68-9495-2ad076f99410" providerId="ADAL" clId="{7ABC77F8-335B-426E-ACB6-59E318FAB3F0}" dt="2021-07-28T15:36:55.728" v="608"/>
        <pc:sldMasterMkLst>
          <pc:docMk/>
          <pc:sldMasterMk cId="0" sldId="2147483648"/>
        </pc:sldMasterMkLst>
        <pc:sldLayoutChg chg="setBg">
          <pc:chgData name="Franceschini Mendoza, Miguel A" userId="7ec2403a-1072-4d68-9495-2ad076f99410" providerId="ADAL" clId="{7ABC77F8-335B-426E-ACB6-59E318FAB3F0}" dt="2021-07-28T15:36:55.728" v="608"/>
          <pc:sldLayoutMkLst>
            <pc:docMk/>
            <pc:sldMasterMk cId="0" sldId="2147483648"/>
            <pc:sldLayoutMk cId="0" sldId="2147483649"/>
          </pc:sldLayoutMkLst>
        </pc:sldLayoutChg>
        <pc:sldLayoutChg chg="setBg">
          <pc:chgData name="Franceschini Mendoza, Miguel A" userId="7ec2403a-1072-4d68-9495-2ad076f99410" providerId="ADAL" clId="{7ABC77F8-335B-426E-ACB6-59E318FAB3F0}" dt="2021-07-28T15:36:55.728" v="608"/>
          <pc:sldLayoutMkLst>
            <pc:docMk/>
            <pc:sldMasterMk cId="0" sldId="2147483648"/>
            <pc:sldLayoutMk cId="0" sldId="2147483650"/>
          </pc:sldLayoutMkLst>
        </pc:sldLayoutChg>
        <pc:sldLayoutChg chg="setBg">
          <pc:chgData name="Franceschini Mendoza, Miguel A" userId="7ec2403a-1072-4d68-9495-2ad076f99410" providerId="ADAL" clId="{7ABC77F8-335B-426E-ACB6-59E318FAB3F0}" dt="2021-07-28T15:36:55.728" v="608"/>
          <pc:sldLayoutMkLst>
            <pc:docMk/>
            <pc:sldMasterMk cId="0" sldId="2147483648"/>
            <pc:sldLayoutMk cId="0" sldId="2147483651"/>
          </pc:sldLayoutMkLst>
        </pc:sldLayoutChg>
        <pc:sldLayoutChg chg="setBg">
          <pc:chgData name="Franceschini Mendoza, Miguel A" userId="7ec2403a-1072-4d68-9495-2ad076f99410" providerId="ADAL" clId="{7ABC77F8-335B-426E-ACB6-59E318FAB3F0}" dt="2021-07-28T15:36:55.728" v="608"/>
          <pc:sldLayoutMkLst>
            <pc:docMk/>
            <pc:sldMasterMk cId="0" sldId="2147483648"/>
            <pc:sldLayoutMk cId="0" sldId="2147483653"/>
          </pc:sldLayoutMkLst>
        </pc:sldLayoutChg>
        <pc:sldLayoutChg chg="setBg">
          <pc:chgData name="Franceschini Mendoza, Miguel A" userId="7ec2403a-1072-4d68-9495-2ad076f99410" providerId="ADAL" clId="{7ABC77F8-335B-426E-ACB6-59E318FAB3F0}" dt="2021-07-28T15:36:55.728" v="608"/>
          <pc:sldLayoutMkLst>
            <pc:docMk/>
            <pc:sldMasterMk cId="0" sldId="2147483648"/>
            <pc:sldLayoutMk cId="0" sldId="2147483654"/>
          </pc:sldLayoutMkLst>
        </pc:sldLayoutChg>
        <pc:sldLayoutChg chg="setBg">
          <pc:chgData name="Franceschini Mendoza, Miguel A" userId="7ec2403a-1072-4d68-9495-2ad076f99410" providerId="ADAL" clId="{7ABC77F8-335B-426E-ACB6-59E318FAB3F0}" dt="2021-07-28T15:36:55.728" v="608"/>
          <pc:sldLayoutMkLst>
            <pc:docMk/>
            <pc:sldMasterMk cId="0" sldId="2147483648"/>
            <pc:sldLayoutMk cId="0" sldId="2147483655"/>
          </pc:sldLayoutMkLst>
        </pc:sldLayoutChg>
        <pc:sldLayoutChg chg="setBg">
          <pc:chgData name="Franceschini Mendoza, Miguel A" userId="7ec2403a-1072-4d68-9495-2ad076f99410" providerId="ADAL" clId="{7ABC77F8-335B-426E-ACB6-59E318FAB3F0}" dt="2021-07-28T15:36:55.728" v="608"/>
          <pc:sldLayoutMkLst>
            <pc:docMk/>
            <pc:sldMasterMk cId="0" sldId="2147483648"/>
            <pc:sldLayoutMk cId="0" sldId="2147483657"/>
          </pc:sldLayoutMkLst>
        </pc:sldLayoutChg>
        <pc:sldLayoutChg chg="setBg">
          <pc:chgData name="Franceschini Mendoza, Miguel A" userId="7ec2403a-1072-4d68-9495-2ad076f99410" providerId="ADAL" clId="{7ABC77F8-335B-426E-ACB6-59E318FAB3F0}" dt="2021-07-28T15:36:55.728" v="608"/>
          <pc:sldLayoutMkLst>
            <pc:docMk/>
            <pc:sldMasterMk cId="0" sldId="2147483648"/>
            <pc:sldLayoutMk cId="0" sldId="2147483659"/>
          </pc:sldLayoutMkLst>
        </pc:sldLayoutChg>
        <pc:sldLayoutChg chg="setBg">
          <pc:chgData name="Franceschini Mendoza, Miguel A" userId="7ec2403a-1072-4d68-9495-2ad076f99410" providerId="ADAL" clId="{7ABC77F8-335B-426E-ACB6-59E318FAB3F0}" dt="2021-07-28T15:36:55.728" v="608"/>
          <pc:sldLayoutMkLst>
            <pc:docMk/>
            <pc:sldMasterMk cId="0" sldId="2147483648"/>
            <pc:sldLayoutMk cId="0" sldId="2147483660"/>
          </pc:sldLayoutMkLst>
        </pc:sldLayoutChg>
        <pc:sldLayoutChg chg="setBg">
          <pc:chgData name="Franceschini Mendoza, Miguel A" userId="7ec2403a-1072-4d68-9495-2ad076f99410" providerId="ADAL" clId="{7ABC77F8-335B-426E-ACB6-59E318FAB3F0}" dt="2021-07-28T15:36:55.728" v="608"/>
          <pc:sldLayoutMkLst>
            <pc:docMk/>
            <pc:sldMasterMk cId="0" sldId="2147483648"/>
            <pc:sldLayoutMk cId="0" sldId="2147483661"/>
          </pc:sldLayoutMkLst>
        </pc:sldLayoutChg>
        <pc:sldLayoutChg chg="setBg">
          <pc:chgData name="Franceschini Mendoza, Miguel A" userId="7ec2403a-1072-4d68-9495-2ad076f99410" providerId="ADAL" clId="{7ABC77F8-335B-426E-ACB6-59E318FAB3F0}" dt="2021-07-28T15:36:55.728" v="608"/>
          <pc:sldLayoutMkLst>
            <pc:docMk/>
            <pc:sldMasterMk cId="0" sldId="2147483648"/>
            <pc:sldLayoutMk cId="0" sldId="2147483662"/>
          </pc:sldLayoutMkLst>
        </pc:sldLayoutChg>
        <pc:sldLayoutChg chg="setBg">
          <pc:chgData name="Franceschini Mendoza, Miguel A" userId="7ec2403a-1072-4d68-9495-2ad076f99410" providerId="ADAL" clId="{7ABC77F8-335B-426E-ACB6-59E318FAB3F0}" dt="2021-07-28T15:36:55.728" v="608"/>
          <pc:sldLayoutMkLst>
            <pc:docMk/>
            <pc:sldMasterMk cId="0" sldId="2147483648"/>
            <pc:sldLayoutMk cId="0" sldId="2147483663"/>
          </pc:sldLayoutMkLst>
        </pc:sldLayoutChg>
        <pc:sldLayoutChg chg="setBg">
          <pc:chgData name="Franceschini Mendoza, Miguel A" userId="7ec2403a-1072-4d68-9495-2ad076f99410" providerId="ADAL" clId="{7ABC77F8-335B-426E-ACB6-59E318FAB3F0}" dt="2021-07-28T15:36:55.728" v="608"/>
          <pc:sldLayoutMkLst>
            <pc:docMk/>
            <pc:sldMasterMk cId="0" sldId="2147483648"/>
            <pc:sldLayoutMk cId="0" sldId="2147483664"/>
          </pc:sldLayoutMkLst>
        </pc:sldLayoutChg>
        <pc:sldLayoutChg chg="setBg">
          <pc:chgData name="Franceschini Mendoza, Miguel A" userId="7ec2403a-1072-4d68-9495-2ad076f99410" providerId="ADAL" clId="{7ABC77F8-335B-426E-ACB6-59E318FAB3F0}" dt="2021-07-28T15:36:55.728" v="608"/>
          <pc:sldLayoutMkLst>
            <pc:docMk/>
            <pc:sldMasterMk cId="0" sldId="2147483648"/>
            <pc:sldLayoutMk cId="0" sldId="2147483665"/>
          </pc:sldLayoutMkLst>
        </pc:sldLayoutChg>
        <pc:sldLayoutChg chg="setBg">
          <pc:chgData name="Franceschini Mendoza, Miguel A" userId="7ec2403a-1072-4d68-9495-2ad076f99410" providerId="ADAL" clId="{7ABC77F8-335B-426E-ACB6-59E318FAB3F0}" dt="2021-07-28T15:36:55.728" v="608"/>
          <pc:sldLayoutMkLst>
            <pc:docMk/>
            <pc:sldMasterMk cId="0" sldId="2147483648"/>
            <pc:sldLayoutMk cId="0" sldId="2147483666"/>
          </pc:sldLayoutMkLst>
        </pc:sldLayoutChg>
        <pc:sldLayoutChg chg="setBg">
          <pc:chgData name="Franceschini Mendoza, Miguel A" userId="7ec2403a-1072-4d68-9495-2ad076f99410" providerId="ADAL" clId="{7ABC77F8-335B-426E-ACB6-59E318FAB3F0}" dt="2021-07-28T15:36:55.728" v="608"/>
          <pc:sldLayoutMkLst>
            <pc:docMk/>
            <pc:sldMasterMk cId="0" sldId="2147483648"/>
            <pc:sldLayoutMk cId="0" sldId="2147483667"/>
          </pc:sldLayoutMkLst>
        </pc:sldLayoutChg>
      </pc:sldMasterChg>
    </pc:docChg>
  </pc:docChgLst>
</pc:chgInfo>
</file>

<file path=ppt/diagrams/_rels/data15.xml.rels><?xml version="1.0" encoding="UTF-8" standalone="yes"?>
<Relationships xmlns="http://schemas.openxmlformats.org/package/2006/relationships"><Relationship Id="rId3" Type="http://schemas.openxmlformats.org/officeDocument/2006/relationships/hyperlink" Target="https://christianlydemann.com/the-complete-guide-to-angular-security/" TargetMode="External"/><Relationship Id="rId2" Type="http://schemas.openxmlformats.org/officeDocument/2006/relationships/hyperlink" Target="https://developer.mozilla.org/en-US/docs/Web/HTTP/Headers/Content-Security-Policy/require-trusted-types-for" TargetMode="External"/><Relationship Id="rId1" Type="http://schemas.openxmlformats.org/officeDocument/2006/relationships/hyperlink" Target="https://web.dev/trusted-types/" TargetMode="External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svg"/><Relationship Id="rId1" Type="http://schemas.openxmlformats.org/officeDocument/2006/relationships/image" Target="../media/image32.png"/><Relationship Id="rId4" Type="http://schemas.openxmlformats.org/officeDocument/2006/relationships/image" Target="../media/image35.svg"/></Relationships>
</file>

<file path=ppt/diagrams/_rels/drawing15.xml.rels><?xml version="1.0" encoding="UTF-8" standalone="yes"?>
<Relationships xmlns="http://schemas.openxmlformats.org/package/2006/relationships"><Relationship Id="rId3" Type="http://schemas.openxmlformats.org/officeDocument/2006/relationships/hyperlink" Target="https://christianlydemann.com/the-complete-guide-to-angular-security/" TargetMode="External"/><Relationship Id="rId2" Type="http://schemas.openxmlformats.org/officeDocument/2006/relationships/hyperlink" Target="https://developer.mozilla.org/en-US/docs/Web/HTTP/Headers/Content-Security-Policy/require-trusted-types-for" TargetMode="External"/><Relationship Id="rId1" Type="http://schemas.openxmlformats.org/officeDocument/2006/relationships/hyperlink" Target="https://web.dev/trusted-types/" TargetMode="External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svg"/><Relationship Id="rId1" Type="http://schemas.openxmlformats.org/officeDocument/2006/relationships/image" Target="../media/image32.png"/><Relationship Id="rId4" Type="http://schemas.openxmlformats.org/officeDocument/2006/relationships/image" Target="../media/image3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C840F26-AB50-4969-972A-04C66B1A1249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F4B88068-49EC-456D-ADAB-087C4A73DD43}">
      <dgm:prSet phldrT="[Text]"/>
      <dgm:spPr/>
      <dgm:t>
        <a:bodyPr/>
        <a:lstStyle/>
        <a:p>
          <a:r>
            <a:rPr lang="en-US"/>
            <a:t>Origins</a:t>
          </a:r>
        </a:p>
      </dgm:t>
    </dgm:pt>
    <dgm:pt modelId="{BB6CADA3-5588-4063-8E72-74F376DFEA3C}" type="parTrans" cxnId="{80E762A8-054C-4BB8-8925-D691C85862FB}">
      <dgm:prSet/>
      <dgm:spPr/>
      <dgm:t>
        <a:bodyPr/>
        <a:lstStyle/>
        <a:p>
          <a:endParaRPr lang="en-US"/>
        </a:p>
      </dgm:t>
    </dgm:pt>
    <dgm:pt modelId="{6C84C8FE-5B47-4CA7-810C-E8BC95E2188E}" type="sibTrans" cxnId="{80E762A8-054C-4BB8-8925-D691C85862FB}">
      <dgm:prSet/>
      <dgm:spPr/>
      <dgm:t>
        <a:bodyPr/>
        <a:lstStyle/>
        <a:p>
          <a:endParaRPr lang="en-US"/>
        </a:p>
      </dgm:t>
    </dgm:pt>
    <dgm:pt modelId="{22194281-F3CF-4B4E-9824-469FD7319EB3}">
      <dgm:prSet phldrT="[Text]"/>
      <dgm:spPr/>
      <dgm:t>
        <a:bodyPr/>
        <a:lstStyle/>
        <a:p>
          <a:r>
            <a:rPr lang="en-US"/>
            <a:t>Sites</a:t>
          </a:r>
        </a:p>
      </dgm:t>
    </dgm:pt>
    <dgm:pt modelId="{219088FC-4443-4EB1-A4A8-8ED3F2FF2D8C}" type="parTrans" cxnId="{FEF4368E-6C5C-453F-83F4-D8FEA127C9A6}">
      <dgm:prSet/>
      <dgm:spPr/>
      <dgm:t>
        <a:bodyPr/>
        <a:lstStyle/>
        <a:p>
          <a:endParaRPr lang="en-US"/>
        </a:p>
      </dgm:t>
    </dgm:pt>
    <dgm:pt modelId="{62F532E2-2B9E-422D-84B1-75D6FF1EE9BA}" type="sibTrans" cxnId="{FEF4368E-6C5C-453F-83F4-D8FEA127C9A6}">
      <dgm:prSet/>
      <dgm:spPr/>
      <dgm:t>
        <a:bodyPr/>
        <a:lstStyle/>
        <a:p>
          <a:endParaRPr lang="en-US"/>
        </a:p>
      </dgm:t>
    </dgm:pt>
    <dgm:pt modelId="{02A02F13-9C4F-4C0A-B3D3-0A5AB7633E5A}">
      <dgm:prSet phldrT="[Text]"/>
      <dgm:spPr/>
      <dgm:t>
        <a:bodyPr/>
        <a:lstStyle/>
        <a:p>
          <a:r>
            <a:rPr lang="en-US"/>
            <a:t>Domains</a:t>
          </a:r>
        </a:p>
      </dgm:t>
    </dgm:pt>
    <dgm:pt modelId="{7DF7DEA5-D003-4410-8884-2142B37B0B96}" type="parTrans" cxnId="{B505ACC6-00D9-4197-9532-774172737C05}">
      <dgm:prSet/>
      <dgm:spPr/>
      <dgm:t>
        <a:bodyPr/>
        <a:lstStyle/>
        <a:p>
          <a:endParaRPr lang="en-US"/>
        </a:p>
      </dgm:t>
    </dgm:pt>
    <dgm:pt modelId="{2A8F47C3-666D-4772-9AFA-F2434A43A749}" type="sibTrans" cxnId="{B505ACC6-00D9-4197-9532-774172737C05}">
      <dgm:prSet/>
      <dgm:spPr/>
      <dgm:t>
        <a:bodyPr/>
        <a:lstStyle/>
        <a:p>
          <a:endParaRPr lang="en-US"/>
        </a:p>
      </dgm:t>
    </dgm:pt>
    <dgm:pt modelId="{F3526ACD-CAD9-4954-AC5B-DBC4D8C4E63A}" type="pres">
      <dgm:prSet presAssocID="{DC840F26-AB50-4969-972A-04C66B1A1249}" presName="linear" presStyleCnt="0">
        <dgm:presLayoutVars>
          <dgm:animLvl val="lvl"/>
          <dgm:resizeHandles val="exact"/>
        </dgm:presLayoutVars>
      </dgm:prSet>
      <dgm:spPr/>
    </dgm:pt>
    <dgm:pt modelId="{2F8DDC36-7980-4770-8309-8C859399496B}" type="pres">
      <dgm:prSet presAssocID="{F4B88068-49EC-456D-ADAB-087C4A73DD43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C64EA2A6-C1F7-484B-B274-5BF83952728C}" type="pres">
      <dgm:prSet presAssocID="{6C84C8FE-5B47-4CA7-810C-E8BC95E2188E}" presName="spacer" presStyleCnt="0"/>
      <dgm:spPr/>
    </dgm:pt>
    <dgm:pt modelId="{3F02B6B6-5E51-46A8-A427-5ECAA2F1ACBC}" type="pres">
      <dgm:prSet presAssocID="{22194281-F3CF-4B4E-9824-469FD7319EB3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164515C5-7D06-4C57-86C4-6872C3C76797}" type="pres">
      <dgm:prSet presAssocID="{62F532E2-2B9E-422D-84B1-75D6FF1EE9BA}" presName="spacer" presStyleCnt="0"/>
      <dgm:spPr/>
    </dgm:pt>
    <dgm:pt modelId="{3CBFDD39-B8F8-4ABF-AECA-4919901E0DA4}" type="pres">
      <dgm:prSet presAssocID="{02A02F13-9C4F-4C0A-B3D3-0A5AB7633E5A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416DF817-D195-44A5-9E8B-1D8E94D3F593}" type="presOf" srcId="{F4B88068-49EC-456D-ADAB-087C4A73DD43}" destId="{2F8DDC36-7980-4770-8309-8C859399496B}" srcOrd="0" destOrd="0" presId="urn:microsoft.com/office/officeart/2005/8/layout/vList2"/>
    <dgm:cxn modelId="{5F8ACF5F-BB66-49A6-8480-7A48607D11CC}" type="presOf" srcId="{DC840F26-AB50-4969-972A-04C66B1A1249}" destId="{F3526ACD-CAD9-4954-AC5B-DBC4D8C4E63A}" srcOrd="0" destOrd="0" presId="urn:microsoft.com/office/officeart/2005/8/layout/vList2"/>
    <dgm:cxn modelId="{FEF4368E-6C5C-453F-83F4-D8FEA127C9A6}" srcId="{DC840F26-AB50-4969-972A-04C66B1A1249}" destId="{22194281-F3CF-4B4E-9824-469FD7319EB3}" srcOrd="1" destOrd="0" parTransId="{219088FC-4443-4EB1-A4A8-8ED3F2FF2D8C}" sibTransId="{62F532E2-2B9E-422D-84B1-75D6FF1EE9BA}"/>
    <dgm:cxn modelId="{80E762A8-054C-4BB8-8925-D691C85862FB}" srcId="{DC840F26-AB50-4969-972A-04C66B1A1249}" destId="{F4B88068-49EC-456D-ADAB-087C4A73DD43}" srcOrd="0" destOrd="0" parTransId="{BB6CADA3-5588-4063-8E72-74F376DFEA3C}" sibTransId="{6C84C8FE-5B47-4CA7-810C-E8BC95E2188E}"/>
    <dgm:cxn modelId="{018A27BB-7FC0-4961-8E95-2CA00B68E4BE}" type="presOf" srcId="{22194281-F3CF-4B4E-9824-469FD7319EB3}" destId="{3F02B6B6-5E51-46A8-A427-5ECAA2F1ACBC}" srcOrd="0" destOrd="0" presId="urn:microsoft.com/office/officeart/2005/8/layout/vList2"/>
    <dgm:cxn modelId="{F41454BC-D20F-4FCC-B8C4-C0D0E9BBFC1C}" type="presOf" srcId="{02A02F13-9C4F-4C0A-B3D3-0A5AB7633E5A}" destId="{3CBFDD39-B8F8-4ABF-AECA-4919901E0DA4}" srcOrd="0" destOrd="0" presId="urn:microsoft.com/office/officeart/2005/8/layout/vList2"/>
    <dgm:cxn modelId="{B505ACC6-00D9-4197-9532-774172737C05}" srcId="{DC840F26-AB50-4969-972A-04C66B1A1249}" destId="{02A02F13-9C4F-4C0A-B3D3-0A5AB7633E5A}" srcOrd="2" destOrd="0" parTransId="{7DF7DEA5-D003-4410-8884-2142B37B0B96}" sibTransId="{2A8F47C3-666D-4772-9AFA-F2434A43A749}"/>
    <dgm:cxn modelId="{B6A2E4B5-D3FD-4948-9ABF-AE4B5F2CB585}" type="presParOf" srcId="{F3526ACD-CAD9-4954-AC5B-DBC4D8C4E63A}" destId="{2F8DDC36-7980-4770-8309-8C859399496B}" srcOrd="0" destOrd="0" presId="urn:microsoft.com/office/officeart/2005/8/layout/vList2"/>
    <dgm:cxn modelId="{09BD9085-EADD-4986-9231-C6D84C360942}" type="presParOf" srcId="{F3526ACD-CAD9-4954-AC5B-DBC4D8C4E63A}" destId="{C64EA2A6-C1F7-484B-B274-5BF83952728C}" srcOrd="1" destOrd="0" presId="urn:microsoft.com/office/officeart/2005/8/layout/vList2"/>
    <dgm:cxn modelId="{07399A5C-7FA2-46A5-BA47-A68D7118BB32}" type="presParOf" srcId="{F3526ACD-CAD9-4954-AC5B-DBC4D8C4E63A}" destId="{3F02B6B6-5E51-46A8-A427-5ECAA2F1ACBC}" srcOrd="2" destOrd="0" presId="urn:microsoft.com/office/officeart/2005/8/layout/vList2"/>
    <dgm:cxn modelId="{4DCF9C69-D487-4532-877D-61ECF63B17F6}" type="presParOf" srcId="{F3526ACD-CAD9-4954-AC5B-DBC4D8C4E63A}" destId="{164515C5-7D06-4C57-86C4-6872C3C76797}" srcOrd="3" destOrd="0" presId="urn:microsoft.com/office/officeart/2005/8/layout/vList2"/>
    <dgm:cxn modelId="{2024EEA6-CDF4-4F12-B030-F33090A804EF}" type="presParOf" srcId="{F3526ACD-CAD9-4954-AC5B-DBC4D8C4E63A}" destId="{3CBFDD39-B8F8-4ABF-AECA-4919901E0DA4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90178A2C-DFBE-4079-AEDA-5099EFE57C7E}" type="doc">
      <dgm:prSet loTypeId="urn:microsoft.com/office/officeart/2005/8/layout/hierarchy3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0541824-CC84-451F-9CC2-CABD66E09AAE}">
      <dgm:prSet phldrT="[Text]" custT="1"/>
      <dgm:spPr/>
      <dgm:t>
        <a:bodyPr/>
        <a:lstStyle/>
        <a:p>
          <a:r>
            <a:rPr lang="en-US" sz="3200" dirty="0"/>
            <a:t>nonce</a:t>
          </a:r>
        </a:p>
      </dgm:t>
    </dgm:pt>
    <dgm:pt modelId="{90F80EED-0689-49CE-93EA-ABA2A977AD27}" type="parTrans" cxnId="{8D0AB24D-2FC0-4690-B7C0-2DECD5184787}">
      <dgm:prSet/>
      <dgm:spPr/>
      <dgm:t>
        <a:bodyPr/>
        <a:lstStyle/>
        <a:p>
          <a:endParaRPr lang="en-US"/>
        </a:p>
      </dgm:t>
    </dgm:pt>
    <dgm:pt modelId="{F3D13699-84DE-458B-B073-93485264A244}" type="sibTrans" cxnId="{8D0AB24D-2FC0-4690-B7C0-2DECD5184787}">
      <dgm:prSet/>
      <dgm:spPr/>
      <dgm:t>
        <a:bodyPr/>
        <a:lstStyle/>
        <a:p>
          <a:endParaRPr lang="en-US"/>
        </a:p>
      </dgm:t>
    </dgm:pt>
    <dgm:pt modelId="{8EE6D5ED-F7C3-473D-B74D-0DC7567501A4}">
      <dgm:prSet phldrT="[Text]"/>
      <dgm:spPr/>
      <dgm:t>
        <a:bodyPr/>
        <a:lstStyle/>
        <a:p>
          <a:r>
            <a:rPr lang="en-US"/>
            <a:t>When</a:t>
          </a:r>
        </a:p>
      </dgm:t>
    </dgm:pt>
    <dgm:pt modelId="{319B8AF1-B39A-4BA4-8F3F-536E6F93E9EE}" type="parTrans" cxnId="{4A19EB21-FBE0-4983-84C6-0444499C6704}">
      <dgm:prSet/>
      <dgm:spPr/>
      <dgm:t>
        <a:bodyPr/>
        <a:lstStyle/>
        <a:p>
          <a:endParaRPr lang="en-US"/>
        </a:p>
      </dgm:t>
    </dgm:pt>
    <dgm:pt modelId="{47796D17-F97B-43AE-AF42-917C0206AA45}" type="sibTrans" cxnId="{4A19EB21-FBE0-4983-84C6-0444499C6704}">
      <dgm:prSet/>
      <dgm:spPr/>
      <dgm:t>
        <a:bodyPr/>
        <a:lstStyle/>
        <a:p>
          <a:endParaRPr lang="en-US"/>
        </a:p>
      </dgm:t>
    </dgm:pt>
    <dgm:pt modelId="{7398066E-5E15-4209-B0C1-ECEECBA121A5}">
      <dgm:prSet phldrT="[Text]"/>
      <dgm:spPr/>
      <dgm:t>
        <a:bodyPr/>
        <a:lstStyle/>
        <a:p>
          <a:r>
            <a:rPr lang="en-US"/>
            <a:t>Pros</a:t>
          </a:r>
        </a:p>
      </dgm:t>
    </dgm:pt>
    <dgm:pt modelId="{F09E7AAE-9C51-4016-A22A-568C72CB53A5}" type="parTrans" cxnId="{65018FDF-8C44-41C5-A426-C6AC334D977D}">
      <dgm:prSet/>
      <dgm:spPr/>
      <dgm:t>
        <a:bodyPr/>
        <a:lstStyle/>
        <a:p>
          <a:endParaRPr lang="en-US"/>
        </a:p>
      </dgm:t>
    </dgm:pt>
    <dgm:pt modelId="{C49001AE-4444-4735-933D-1A029AAD2FDD}" type="sibTrans" cxnId="{65018FDF-8C44-41C5-A426-C6AC334D977D}">
      <dgm:prSet/>
      <dgm:spPr/>
      <dgm:t>
        <a:bodyPr/>
        <a:lstStyle/>
        <a:p>
          <a:endParaRPr lang="en-US"/>
        </a:p>
      </dgm:t>
    </dgm:pt>
    <dgm:pt modelId="{4FC5E3DD-0782-4854-8EA1-48D150B8AF40}">
      <dgm:prSet phldrT="[Text]" custT="1"/>
      <dgm:spPr/>
      <dgm:t>
        <a:bodyPr/>
        <a:lstStyle/>
        <a:p>
          <a:r>
            <a:rPr lang="en-US" sz="3200" dirty="0"/>
            <a:t>hashes</a:t>
          </a:r>
        </a:p>
      </dgm:t>
    </dgm:pt>
    <dgm:pt modelId="{8A68CB78-96F9-4B24-9878-D729F7DF836E}" type="parTrans" cxnId="{ECEE7DE5-2526-4A89-BE0B-54A8103A0D56}">
      <dgm:prSet/>
      <dgm:spPr/>
      <dgm:t>
        <a:bodyPr/>
        <a:lstStyle/>
        <a:p>
          <a:endParaRPr lang="en-US"/>
        </a:p>
      </dgm:t>
    </dgm:pt>
    <dgm:pt modelId="{DC0850D7-2CEA-4995-BEE2-74044CC0177E}" type="sibTrans" cxnId="{ECEE7DE5-2526-4A89-BE0B-54A8103A0D56}">
      <dgm:prSet/>
      <dgm:spPr/>
      <dgm:t>
        <a:bodyPr/>
        <a:lstStyle/>
        <a:p>
          <a:endParaRPr lang="en-US"/>
        </a:p>
      </dgm:t>
    </dgm:pt>
    <dgm:pt modelId="{E4CBE444-C4EC-42F9-80EB-A304FE6F32F1}">
      <dgm:prSet phldrT="[Text]"/>
      <dgm:spPr/>
      <dgm:t>
        <a:bodyPr/>
        <a:lstStyle/>
        <a:p>
          <a:r>
            <a:rPr lang="en-US"/>
            <a:t>When</a:t>
          </a:r>
        </a:p>
      </dgm:t>
    </dgm:pt>
    <dgm:pt modelId="{563C8104-8DA1-4122-AD0E-C35EE2B27B92}" type="parTrans" cxnId="{AAA38DE9-1B5B-484E-87F6-1CBD2D027F89}">
      <dgm:prSet/>
      <dgm:spPr/>
      <dgm:t>
        <a:bodyPr/>
        <a:lstStyle/>
        <a:p>
          <a:endParaRPr lang="en-US"/>
        </a:p>
      </dgm:t>
    </dgm:pt>
    <dgm:pt modelId="{0312AC0A-5BEF-47CE-8143-3C3444E69C26}" type="sibTrans" cxnId="{AAA38DE9-1B5B-484E-87F6-1CBD2D027F89}">
      <dgm:prSet/>
      <dgm:spPr/>
      <dgm:t>
        <a:bodyPr/>
        <a:lstStyle/>
        <a:p>
          <a:endParaRPr lang="en-US"/>
        </a:p>
      </dgm:t>
    </dgm:pt>
    <dgm:pt modelId="{22E6F980-959E-44A5-A52D-6DC2A65CB570}">
      <dgm:prSet phldrT="[Text]"/>
      <dgm:spPr/>
      <dgm:t>
        <a:bodyPr/>
        <a:lstStyle/>
        <a:p>
          <a:r>
            <a:rPr lang="en-US"/>
            <a:t>Pros</a:t>
          </a:r>
        </a:p>
      </dgm:t>
    </dgm:pt>
    <dgm:pt modelId="{3DD6769C-089F-4BAB-A914-790DE68EF39E}" type="parTrans" cxnId="{8CC615F4-B74F-4A78-9972-6A1359B0DAB3}">
      <dgm:prSet/>
      <dgm:spPr/>
      <dgm:t>
        <a:bodyPr/>
        <a:lstStyle/>
        <a:p>
          <a:endParaRPr lang="en-US"/>
        </a:p>
      </dgm:t>
    </dgm:pt>
    <dgm:pt modelId="{F3F0B5BA-7202-49D0-B358-9608B4296728}" type="sibTrans" cxnId="{8CC615F4-B74F-4A78-9972-6A1359B0DAB3}">
      <dgm:prSet/>
      <dgm:spPr/>
      <dgm:t>
        <a:bodyPr/>
        <a:lstStyle/>
        <a:p>
          <a:endParaRPr lang="en-US"/>
        </a:p>
      </dgm:t>
    </dgm:pt>
    <dgm:pt modelId="{691B071F-2C1B-4E36-8ECC-BDBD0478B10A}">
      <dgm:prSet phldrT="[Text]"/>
      <dgm:spPr/>
      <dgm:t>
        <a:bodyPr/>
        <a:lstStyle/>
        <a:p>
          <a:r>
            <a:rPr lang="en-US"/>
            <a:t>Cons</a:t>
          </a:r>
        </a:p>
      </dgm:t>
    </dgm:pt>
    <dgm:pt modelId="{9A06A39A-CF34-4AF0-B574-BB451630597C}" type="parTrans" cxnId="{3FB464BF-0A4E-43DE-81EE-DA0BF9FCB92F}">
      <dgm:prSet/>
      <dgm:spPr/>
      <dgm:t>
        <a:bodyPr/>
        <a:lstStyle/>
        <a:p>
          <a:endParaRPr lang="en-US"/>
        </a:p>
      </dgm:t>
    </dgm:pt>
    <dgm:pt modelId="{5C6F262D-DC5C-4544-9FB5-B61541BDF249}" type="sibTrans" cxnId="{3FB464BF-0A4E-43DE-81EE-DA0BF9FCB92F}">
      <dgm:prSet/>
      <dgm:spPr/>
      <dgm:t>
        <a:bodyPr/>
        <a:lstStyle/>
        <a:p>
          <a:endParaRPr lang="en-US"/>
        </a:p>
      </dgm:t>
    </dgm:pt>
    <dgm:pt modelId="{181EA28A-56A8-417F-A26D-68F711435AE6}">
      <dgm:prSet phldrT="[Text]"/>
      <dgm:spPr/>
      <dgm:t>
        <a:bodyPr/>
        <a:lstStyle/>
        <a:p>
          <a:r>
            <a:rPr lang="en-US"/>
            <a:t>Cons</a:t>
          </a:r>
        </a:p>
      </dgm:t>
    </dgm:pt>
    <dgm:pt modelId="{2330445F-09E3-4C44-8DB6-B94EAA706CF6}" type="parTrans" cxnId="{F689F727-F137-447F-AC12-65636997BA03}">
      <dgm:prSet/>
      <dgm:spPr/>
      <dgm:t>
        <a:bodyPr/>
        <a:lstStyle/>
        <a:p>
          <a:endParaRPr lang="en-US"/>
        </a:p>
      </dgm:t>
    </dgm:pt>
    <dgm:pt modelId="{82B28BB0-C47A-45F4-BA2B-5F6B12FC3A69}" type="sibTrans" cxnId="{F689F727-F137-447F-AC12-65636997BA03}">
      <dgm:prSet/>
      <dgm:spPr/>
      <dgm:t>
        <a:bodyPr/>
        <a:lstStyle/>
        <a:p>
          <a:endParaRPr lang="en-US"/>
        </a:p>
      </dgm:t>
    </dgm:pt>
    <dgm:pt modelId="{5433484D-6116-41D2-BC8E-6F121BE523D4}">
      <dgm:prSet phldrT="[Text]"/>
      <dgm:spPr/>
      <dgm:t>
        <a:bodyPr/>
        <a:lstStyle/>
        <a:p>
          <a:r>
            <a:rPr lang="en-US"/>
            <a:t>Code is frequently changing</a:t>
          </a:r>
        </a:p>
      </dgm:t>
    </dgm:pt>
    <dgm:pt modelId="{BFFC4DAD-BF30-48A3-BA30-ED2E69BAD166}" type="parTrans" cxnId="{1EFF21D5-90C9-413C-A407-1384DAE51449}">
      <dgm:prSet/>
      <dgm:spPr/>
      <dgm:t>
        <a:bodyPr/>
        <a:lstStyle/>
        <a:p>
          <a:endParaRPr lang="en-US"/>
        </a:p>
      </dgm:t>
    </dgm:pt>
    <dgm:pt modelId="{35C9D5F5-2E3D-4C97-ADF5-0338CDD72A9D}" type="sibTrans" cxnId="{1EFF21D5-90C9-413C-A407-1384DAE51449}">
      <dgm:prSet/>
      <dgm:spPr/>
      <dgm:t>
        <a:bodyPr/>
        <a:lstStyle/>
        <a:p>
          <a:endParaRPr lang="en-US"/>
        </a:p>
      </dgm:t>
    </dgm:pt>
    <dgm:pt modelId="{72E3C006-DEB2-4D5B-BA20-E8C5AEEEE6A1}">
      <dgm:prSet phldrT="[Text]"/>
      <dgm:spPr/>
      <dgm:t>
        <a:bodyPr/>
        <a:lstStyle/>
        <a:p>
          <a:r>
            <a:rPr lang="en-US"/>
            <a:t>Third-party code or code that does not change frequently</a:t>
          </a:r>
        </a:p>
      </dgm:t>
    </dgm:pt>
    <dgm:pt modelId="{C8AEEC3D-6C1E-4186-90AE-EEDE7D60275E}" type="parTrans" cxnId="{C7C9E12B-E7E2-4FDB-A9CF-C1796AA5AA43}">
      <dgm:prSet/>
      <dgm:spPr/>
      <dgm:t>
        <a:bodyPr/>
        <a:lstStyle/>
        <a:p>
          <a:endParaRPr lang="en-US"/>
        </a:p>
      </dgm:t>
    </dgm:pt>
    <dgm:pt modelId="{E7D84D06-8264-4BC9-A46E-8166DFDA3DE3}" type="sibTrans" cxnId="{C7C9E12B-E7E2-4FDB-A9CF-C1796AA5AA43}">
      <dgm:prSet/>
      <dgm:spPr/>
      <dgm:t>
        <a:bodyPr/>
        <a:lstStyle/>
        <a:p>
          <a:endParaRPr lang="en-US"/>
        </a:p>
      </dgm:t>
    </dgm:pt>
    <dgm:pt modelId="{0B4F9010-265D-44C2-849B-14B283E8AD22}">
      <dgm:prSet phldrT="[Text]"/>
      <dgm:spPr/>
      <dgm:t>
        <a:bodyPr/>
        <a:lstStyle/>
        <a:p>
          <a:r>
            <a:rPr lang="en-US" dirty="0"/>
            <a:t>It can be source-code controlled</a:t>
          </a:r>
        </a:p>
      </dgm:t>
    </dgm:pt>
    <dgm:pt modelId="{038F2091-1661-425E-9B98-DC33F5930344}" type="parTrans" cxnId="{747C5852-3AD7-45CD-90DC-8ADE66B8C3DF}">
      <dgm:prSet/>
      <dgm:spPr/>
      <dgm:t>
        <a:bodyPr/>
        <a:lstStyle/>
        <a:p>
          <a:endParaRPr lang="en-US"/>
        </a:p>
      </dgm:t>
    </dgm:pt>
    <dgm:pt modelId="{77FCDB3E-9B2A-49FE-B475-1FF9D2C05D35}" type="sibTrans" cxnId="{747C5852-3AD7-45CD-90DC-8ADE66B8C3DF}">
      <dgm:prSet/>
      <dgm:spPr/>
      <dgm:t>
        <a:bodyPr/>
        <a:lstStyle/>
        <a:p>
          <a:endParaRPr lang="en-US"/>
        </a:p>
      </dgm:t>
    </dgm:pt>
    <dgm:pt modelId="{5C541209-73EA-4CA4-B1C6-8DB80CEFD863}">
      <dgm:prSet phldrT="[Text]"/>
      <dgm:spPr/>
      <dgm:t>
        <a:bodyPr/>
        <a:lstStyle/>
        <a:p>
          <a:r>
            <a:rPr lang="en-US"/>
            <a:t>Requires additional server-side implementation</a:t>
          </a:r>
        </a:p>
      </dgm:t>
    </dgm:pt>
    <dgm:pt modelId="{B1696898-8FC6-4819-B55D-5322B2B544FB}" type="parTrans" cxnId="{C126E14A-F690-40C1-94D3-F977128E7967}">
      <dgm:prSet/>
      <dgm:spPr/>
      <dgm:t>
        <a:bodyPr/>
        <a:lstStyle/>
        <a:p>
          <a:endParaRPr lang="en-US"/>
        </a:p>
      </dgm:t>
    </dgm:pt>
    <dgm:pt modelId="{1D0F984D-359D-448B-A6EB-C5E18D320BB1}" type="sibTrans" cxnId="{C126E14A-F690-40C1-94D3-F977128E7967}">
      <dgm:prSet/>
      <dgm:spPr/>
      <dgm:t>
        <a:bodyPr/>
        <a:lstStyle/>
        <a:p>
          <a:endParaRPr lang="en-US"/>
        </a:p>
      </dgm:t>
    </dgm:pt>
    <dgm:pt modelId="{5D92D3E7-D219-40C0-8C4C-D9D75AEF92E0}">
      <dgm:prSet phldrT="[Text]"/>
      <dgm:spPr/>
      <dgm:t>
        <a:bodyPr/>
        <a:lstStyle/>
        <a:p>
          <a:r>
            <a:rPr lang="en-US"/>
            <a:t>No need for additional implementation</a:t>
          </a:r>
        </a:p>
      </dgm:t>
    </dgm:pt>
    <dgm:pt modelId="{DA359959-921B-4DF2-8F8D-A2DB94E0158C}" type="parTrans" cxnId="{7DBF3448-AC91-4C1E-AFCD-A2865F36C7D3}">
      <dgm:prSet/>
      <dgm:spPr/>
      <dgm:t>
        <a:bodyPr/>
        <a:lstStyle/>
        <a:p>
          <a:endParaRPr lang="en-US"/>
        </a:p>
      </dgm:t>
    </dgm:pt>
    <dgm:pt modelId="{4F074256-B063-44BB-ADAC-8E03720D3C40}" type="sibTrans" cxnId="{7DBF3448-AC91-4C1E-AFCD-A2865F36C7D3}">
      <dgm:prSet/>
      <dgm:spPr/>
      <dgm:t>
        <a:bodyPr/>
        <a:lstStyle/>
        <a:p>
          <a:endParaRPr lang="en-US"/>
        </a:p>
      </dgm:t>
    </dgm:pt>
    <dgm:pt modelId="{E94651D3-3AA1-4D5D-8602-9B923E440E2E}">
      <dgm:prSet phldrT="[Text]"/>
      <dgm:spPr/>
      <dgm:t>
        <a:bodyPr/>
        <a:lstStyle/>
        <a:p>
          <a:r>
            <a:rPr lang="en-US"/>
            <a:t>Extremely difficult to maintain</a:t>
          </a:r>
        </a:p>
      </dgm:t>
    </dgm:pt>
    <dgm:pt modelId="{AF22F74E-4A9B-46AA-B63E-660FB9EE56F6}" type="parTrans" cxnId="{17CD1871-80AE-4AAD-A82A-87F20F0E29CC}">
      <dgm:prSet/>
      <dgm:spPr/>
      <dgm:t>
        <a:bodyPr/>
        <a:lstStyle/>
        <a:p>
          <a:endParaRPr lang="en-US"/>
        </a:p>
      </dgm:t>
    </dgm:pt>
    <dgm:pt modelId="{8DB93E31-1715-4838-9FE5-8CECA25DA5E5}" type="sibTrans" cxnId="{17CD1871-80AE-4AAD-A82A-87F20F0E29CC}">
      <dgm:prSet/>
      <dgm:spPr/>
      <dgm:t>
        <a:bodyPr/>
        <a:lstStyle/>
        <a:p>
          <a:endParaRPr lang="en-US"/>
        </a:p>
      </dgm:t>
    </dgm:pt>
    <dgm:pt modelId="{5FFD59AA-6C81-4C88-9E08-E2176B8B454A}">
      <dgm:prSet phldrT="[Text]"/>
      <dgm:spPr/>
      <dgm:t>
        <a:bodyPr/>
        <a:lstStyle/>
        <a:p>
          <a:r>
            <a:rPr lang="en-US"/>
            <a:t>Lower ongoing maintenance</a:t>
          </a:r>
        </a:p>
      </dgm:t>
    </dgm:pt>
    <dgm:pt modelId="{0F5A8CC4-4071-4987-8452-B20FBB51FB67}" type="parTrans" cxnId="{F408B78F-85EA-4169-8094-36ED1767C0F3}">
      <dgm:prSet/>
      <dgm:spPr/>
      <dgm:t>
        <a:bodyPr/>
        <a:lstStyle/>
        <a:p>
          <a:endParaRPr lang="en-US"/>
        </a:p>
      </dgm:t>
    </dgm:pt>
    <dgm:pt modelId="{6F25AF2C-B861-420C-A4CC-BF34349C48FB}" type="sibTrans" cxnId="{F408B78F-85EA-4169-8094-36ED1767C0F3}">
      <dgm:prSet/>
      <dgm:spPr/>
      <dgm:t>
        <a:bodyPr/>
        <a:lstStyle/>
        <a:p>
          <a:endParaRPr lang="en-US"/>
        </a:p>
      </dgm:t>
    </dgm:pt>
    <dgm:pt modelId="{30933706-CE52-4595-8BA7-D67B11FC9B27}" type="pres">
      <dgm:prSet presAssocID="{90178A2C-DFBE-4079-AEDA-5099EFE57C7E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2BF58E17-F089-4C86-A6BE-6F7287CB8055}" type="pres">
      <dgm:prSet presAssocID="{E0541824-CC84-451F-9CC2-CABD66E09AAE}" presName="root" presStyleCnt="0"/>
      <dgm:spPr/>
    </dgm:pt>
    <dgm:pt modelId="{3E94C8E0-A72F-49B7-BE64-3D7B8AA15B11}" type="pres">
      <dgm:prSet presAssocID="{E0541824-CC84-451F-9CC2-CABD66E09AAE}" presName="rootComposite" presStyleCnt="0"/>
      <dgm:spPr/>
    </dgm:pt>
    <dgm:pt modelId="{6DA68AF2-4C61-498F-8E5D-E174948B23F0}" type="pres">
      <dgm:prSet presAssocID="{E0541824-CC84-451F-9CC2-CABD66E09AAE}" presName="rootText" presStyleLbl="node1" presStyleIdx="0" presStyleCnt="2" custScaleX="63578" custScaleY="48335"/>
      <dgm:spPr/>
    </dgm:pt>
    <dgm:pt modelId="{3D6D6553-4F69-4DED-86B0-C67C5145BD84}" type="pres">
      <dgm:prSet presAssocID="{E0541824-CC84-451F-9CC2-CABD66E09AAE}" presName="rootConnector" presStyleLbl="node1" presStyleIdx="0" presStyleCnt="2"/>
      <dgm:spPr/>
    </dgm:pt>
    <dgm:pt modelId="{89CD769C-C797-4032-8942-C89D8BB7B314}" type="pres">
      <dgm:prSet presAssocID="{E0541824-CC84-451F-9CC2-CABD66E09AAE}" presName="childShape" presStyleCnt="0"/>
      <dgm:spPr/>
    </dgm:pt>
    <dgm:pt modelId="{270C61B3-C333-4B91-9E76-9C1F7E0A1797}" type="pres">
      <dgm:prSet presAssocID="{319B8AF1-B39A-4BA4-8F3F-536E6F93E9EE}" presName="Name13" presStyleLbl="parChTrans1D2" presStyleIdx="0" presStyleCnt="6"/>
      <dgm:spPr/>
    </dgm:pt>
    <dgm:pt modelId="{1E983DF8-50A3-44A1-99A9-F7FD7392E8C9}" type="pres">
      <dgm:prSet presAssocID="{8EE6D5ED-F7C3-473D-B74D-0DC7567501A4}" presName="childText" presStyleLbl="bgAcc1" presStyleIdx="0" presStyleCnt="6" custScaleX="189912" custScaleY="85846" custLinFactNeighborY="-14040">
        <dgm:presLayoutVars>
          <dgm:bulletEnabled val="1"/>
        </dgm:presLayoutVars>
      </dgm:prSet>
      <dgm:spPr/>
    </dgm:pt>
    <dgm:pt modelId="{3B218C8A-DB17-441F-944D-77C8806E5022}" type="pres">
      <dgm:prSet presAssocID="{F09E7AAE-9C51-4016-A22A-568C72CB53A5}" presName="Name13" presStyleLbl="parChTrans1D2" presStyleIdx="1" presStyleCnt="6"/>
      <dgm:spPr/>
    </dgm:pt>
    <dgm:pt modelId="{FDE7E77F-F220-43FE-B408-F51276D9C89B}" type="pres">
      <dgm:prSet presAssocID="{7398066E-5E15-4209-B0C1-ECEECBA121A5}" presName="childText" presStyleLbl="bgAcc1" presStyleIdx="1" presStyleCnt="6" custScaleX="189912" custScaleY="85846" custLinFactNeighborY="-25740">
        <dgm:presLayoutVars>
          <dgm:bulletEnabled val="1"/>
        </dgm:presLayoutVars>
      </dgm:prSet>
      <dgm:spPr/>
    </dgm:pt>
    <dgm:pt modelId="{A6F6A850-BEC3-4C10-AE5C-D74988F0627A}" type="pres">
      <dgm:prSet presAssocID="{9A06A39A-CF34-4AF0-B574-BB451630597C}" presName="Name13" presStyleLbl="parChTrans1D2" presStyleIdx="2" presStyleCnt="6"/>
      <dgm:spPr/>
    </dgm:pt>
    <dgm:pt modelId="{2D321E71-3A93-4FBE-B2D7-3ADF5D077251}" type="pres">
      <dgm:prSet presAssocID="{691B071F-2C1B-4E36-8ECC-BDBD0478B10A}" presName="childText" presStyleLbl="bgAcc1" presStyleIdx="2" presStyleCnt="6" custScaleX="189912" custScaleY="85846" custLinFactNeighborY="-37430">
        <dgm:presLayoutVars>
          <dgm:bulletEnabled val="1"/>
        </dgm:presLayoutVars>
      </dgm:prSet>
      <dgm:spPr/>
    </dgm:pt>
    <dgm:pt modelId="{3F2AD40A-7F13-4144-A974-987B8E39648A}" type="pres">
      <dgm:prSet presAssocID="{4FC5E3DD-0782-4854-8EA1-48D150B8AF40}" presName="root" presStyleCnt="0"/>
      <dgm:spPr/>
    </dgm:pt>
    <dgm:pt modelId="{D1A4C392-253C-491B-A151-7E0627BBF4CC}" type="pres">
      <dgm:prSet presAssocID="{4FC5E3DD-0782-4854-8EA1-48D150B8AF40}" presName="rootComposite" presStyleCnt="0"/>
      <dgm:spPr/>
    </dgm:pt>
    <dgm:pt modelId="{FE78DFA6-E649-4654-B5AD-A7BF1A23FB4E}" type="pres">
      <dgm:prSet presAssocID="{4FC5E3DD-0782-4854-8EA1-48D150B8AF40}" presName="rootText" presStyleLbl="node1" presStyleIdx="1" presStyleCnt="2" custScaleX="61041" custScaleY="48587"/>
      <dgm:spPr/>
    </dgm:pt>
    <dgm:pt modelId="{E26704E7-E2F3-4CB1-9881-EA90FEDBD1AD}" type="pres">
      <dgm:prSet presAssocID="{4FC5E3DD-0782-4854-8EA1-48D150B8AF40}" presName="rootConnector" presStyleLbl="node1" presStyleIdx="1" presStyleCnt="2"/>
      <dgm:spPr/>
    </dgm:pt>
    <dgm:pt modelId="{C8B55859-8232-486E-A0D3-047447D9443F}" type="pres">
      <dgm:prSet presAssocID="{4FC5E3DD-0782-4854-8EA1-48D150B8AF40}" presName="childShape" presStyleCnt="0"/>
      <dgm:spPr/>
    </dgm:pt>
    <dgm:pt modelId="{02B96620-DE0B-45C3-A809-F74165B77A4A}" type="pres">
      <dgm:prSet presAssocID="{563C8104-8DA1-4122-AD0E-C35EE2B27B92}" presName="Name13" presStyleLbl="parChTrans1D2" presStyleIdx="3" presStyleCnt="6"/>
      <dgm:spPr/>
    </dgm:pt>
    <dgm:pt modelId="{BF53172E-20DD-4069-88FD-1F9C81326015}" type="pres">
      <dgm:prSet presAssocID="{E4CBE444-C4EC-42F9-80EB-A304FE6F32F1}" presName="childText" presStyleLbl="bgAcc1" presStyleIdx="3" presStyleCnt="6" custScaleX="189912" custScaleY="85846" custLinFactNeighborY="-15210">
        <dgm:presLayoutVars>
          <dgm:bulletEnabled val="1"/>
        </dgm:presLayoutVars>
      </dgm:prSet>
      <dgm:spPr/>
    </dgm:pt>
    <dgm:pt modelId="{5C0E6BAC-A3F7-44E9-B187-F2EA06FD0889}" type="pres">
      <dgm:prSet presAssocID="{3DD6769C-089F-4BAB-A914-790DE68EF39E}" presName="Name13" presStyleLbl="parChTrans1D2" presStyleIdx="4" presStyleCnt="6"/>
      <dgm:spPr/>
    </dgm:pt>
    <dgm:pt modelId="{09C90499-00D7-42B1-B4A7-37590899F7B3}" type="pres">
      <dgm:prSet presAssocID="{22E6F980-959E-44A5-A52D-6DC2A65CB570}" presName="childText" presStyleLbl="bgAcc1" presStyleIdx="4" presStyleCnt="6" custScaleX="189912" custScaleY="85846" custLinFactNeighborY="-27862">
        <dgm:presLayoutVars>
          <dgm:bulletEnabled val="1"/>
        </dgm:presLayoutVars>
      </dgm:prSet>
      <dgm:spPr/>
    </dgm:pt>
    <dgm:pt modelId="{9065DF60-91A6-4E87-9DC9-49249270B82E}" type="pres">
      <dgm:prSet presAssocID="{2330445F-09E3-4C44-8DB6-B94EAA706CF6}" presName="Name13" presStyleLbl="parChTrans1D2" presStyleIdx="5" presStyleCnt="6"/>
      <dgm:spPr/>
    </dgm:pt>
    <dgm:pt modelId="{11882168-3369-426D-B3FE-F56E7234AA82}" type="pres">
      <dgm:prSet presAssocID="{181EA28A-56A8-417F-A26D-68F711435AE6}" presName="childText" presStyleLbl="bgAcc1" presStyleIdx="5" presStyleCnt="6" custScaleX="189912" custScaleY="85846" custLinFactNeighborY="-40948">
        <dgm:presLayoutVars>
          <dgm:bulletEnabled val="1"/>
        </dgm:presLayoutVars>
      </dgm:prSet>
      <dgm:spPr/>
    </dgm:pt>
  </dgm:ptLst>
  <dgm:cxnLst>
    <dgm:cxn modelId="{E4A81304-BA3C-49F5-9BAE-A33918A03822}" type="presOf" srcId="{9A06A39A-CF34-4AF0-B574-BB451630597C}" destId="{A6F6A850-BEC3-4C10-AE5C-D74988F0627A}" srcOrd="0" destOrd="0" presId="urn:microsoft.com/office/officeart/2005/8/layout/hierarchy3"/>
    <dgm:cxn modelId="{38F6D608-90F9-443A-BF49-8433A09DEAE5}" type="presOf" srcId="{7398066E-5E15-4209-B0C1-ECEECBA121A5}" destId="{FDE7E77F-F220-43FE-B408-F51276D9C89B}" srcOrd="0" destOrd="0" presId="urn:microsoft.com/office/officeart/2005/8/layout/hierarchy3"/>
    <dgm:cxn modelId="{41818D18-6C44-40DE-B748-44456EB253DE}" type="presOf" srcId="{2330445F-09E3-4C44-8DB6-B94EAA706CF6}" destId="{9065DF60-91A6-4E87-9DC9-49249270B82E}" srcOrd="0" destOrd="0" presId="urn:microsoft.com/office/officeart/2005/8/layout/hierarchy3"/>
    <dgm:cxn modelId="{4E063C19-DB2A-4BC1-B9B4-EFD0EA80E557}" type="presOf" srcId="{3DD6769C-089F-4BAB-A914-790DE68EF39E}" destId="{5C0E6BAC-A3F7-44E9-B187-F2EA06FD0889}" srcOrd="0" destOrd="0" presId="urn:microsoft.com/office/officeart/2005/8/layout/hierarchy3"/>
    <dgm:cxn modelId="{4A19EB21-FBE0-4983-84C6-0444499C6704}" srcId="{E0541824-CC84-451F-9CC2-CABD66E09AAE}" destId="{8EE6D5ED-F7C3-473D-B74D-0DC7567501A4}" srcOrd="0" destOrd="0" parTransId="{319B8AF1-B39A-4BA4-8F3F-536E6F93E9EE}" sibTransId="{47796D17-F97B-43AE-AF42-917C0206AA45}"/>
    <dgm:cxn modelId="{D65DAE25-23A5-49E6-9670-22E3E1B06C63}" type="presOf" srcId="{0B4F9010-265D-44C2-849B-14B283E8AD22}" destId="{FDE7E77F-F220-43FE-B408-F51276D9C89B}" srcOrd="0" destOrd="1" presId="urn:microsoft.com/office/officeart/2005/8/layout/hierarchy3"/>
    <dgm:cxn modelId="{F689F727-F137-447F-AC12-65636997BA03}" srcId="{4FC5E3DD-0782-4854-8EA1-48D150B8AF40}" destId="{181EA28A-56A8-417F-A26D-68F711435AE6}" srcOrd="2" destOrd="0" parTransId="{2330445F-09E3-4C44-8DB6-B94EAA706CF6}" sibTransId="{82B28BB0-C47A-45F4-BA2B-5F6B12FC3A69}"/>
    <dgm:cxn modelId="{477C0A29-D817-4274-97AD-6DB0E872B0CF}" type="presOf" srcId="{E94651D3-3AA1-4D5D-8602-9B923E440E2E}" destId="{11882168-3369-426D-B3FE-F56E7234AA82}" srcOrd="0" destOrd="1" presId="urn:microsoft.com/office/officeart/2005/8/layout/hierarchy3"/>
    <dgm:cxn modelId="{C7C9E12B-E7E2-4FDB-A9CF-C1796AA5AA43}" srcId="{E4CBE444-C4EC-42F9-80EB-A304FE6F32F1}" destId="{72E3C006-DEB2-4D5B-BA20-E8C5AEEEE6A1}" srcOrd="0" destOrd="0" parTransId="{C8AEEC3D-6C1E-4186-90AE-EEDE7D60275E}" sibTransId="{E7D84D06-8264-4BC9-A46E-8166DFDA3DE3}"/>
    <dgm:cxn modelId="{AC233733-0A41-4017-8499-21CCD6DAE1DF}" type="presOf" srcId="{F09E7AAE-9C51-4016-A22A-568C72CB53A5}" destId="{3B218C8A-DB17-441F-944D-77C8806E5022}" srcOrd="0" destOrd="0" presId="urn:microsoft.com/office/officeart/2005/8/layout/hierarchy3"/>
    <dgm:cxn modelId="{4F2BB13A-236A-4675-B9A7-9216E1B909A8}" type="presOf" srcId="{72E3C006-DEB2-4D5B-BA20-E8C5AEEEE6A1}" destId="{BF53172E-20DD-4069-88FD-1F9C81326015}" srcOrd="0" destOrd="1" presId="urn:microsoft.com/office/officeart/2005/8/layout/hierarchy3"/>
    <dgm:cxn modelId="{D4D3A85D-BDB2-4DB0-9320-BCCEC00C77AB}" type="presOf" srcId="{691B071F-2C1B-4E36-8ECC-BDBD0478B10A}" destId="{2D321E71-3A93-4FBE-B2D7-3ADF5D077251}" srcOrd="0" destOrd="0" presId="urn:microsoft.com/office/officeart/2005/8/layout/hierarchy3"/>
    <dgm:cxn modelId="{23D6DE62-848C-436C-BF2E-7A44E09F54B2}" type="presOf" srcId="{4FC5E3DD-0782-4854-8EA1-48D150B8AF40}" destId="{FE78DFA6-E649-4654-B5AD-A7BF1A23FB4E}" srcOrd="0" destOrd="0" presId="urn:microsoft.com/office/officeart/2005/8/layout/hierarchy3"/>
    <dgm:cxn modelId="{CD656B44-3320-42F8-930B-49C4B9614D0C}" type="presOf" srcId="{E0541824-CC84-451F-9CC2-CABD66E09AAE}" destId="{6DA68AF2-4C61-498F-8E5D-E174948B23F0}" srcOrd="0" destOrd="0" presId="urn:microsoft.com/office/officeart/2005/8/layout/hierarchy3"/>
    <dgm:cxn modelId="{19625547-0DF2-413E-91E5-B4177CC16C23}" type="presOf" srcId="{90178A2C-DFBE-4079-AEDA-5099EFE57C7E}" destId="{30933706-CE52-4595-8BA7-D67B11FC9B27}" srcOrd="0" destOrd="0" presId="urn:microsoft.com/office/officeart/2005/8/layout/hierarchy3"/>
    <dgm:cxn modelId="{7DBF3448-AC91-4C1E-AFCD-A2865F36C7D3}" srcId="{22E6F980-959E-44A5-A52D-6DC2A65CB570}" destId="{5D92D3E7-D219-40C0-8C4C-D9D75AEF92E0}" srcOrd="0" destOrd="0" parTransId="{DA359959-921B-4DF2-8F8D-A2DB94E0158C}" sibTransId="{4F074256-B063-44BB-ADAC-8E03720D3C40}"/>
    <dgm:cxn modelId="{C126E14A-F690-40C1-94D3-F977128E7967}" srcId="{691B071F-2C1B-4E36-8ECC-BDBD0478B10A}" destId="{5C541209-73EA-4CA4-B1C6-8DB80CEFD863}" srcOrd="0" destOrd="0" parTransId="{B1696898-8FC6-4819-B55D-5322B2B544FB}" sibTransId="{1D0F984D-359D-448B-A6EB-C5E18D320BB1}"/>
    <dgm:cxn modelId="{8D0AB24D-2FC0-4690-B7C0-2DECD5184787}" srcId="{90178A2C-DFBE-4079-AEDA-5099EFE57C7E}" destId="{E0541824-CC84-451F-9CC2-CABD66E09AAE}" srcOrd="0" destOrd="0" parTransId="{90F80EED-0689-49CE-93EA-ABA2A977AD27}" sibTransId="{F3D13699-84DE-458B-B073-93485264A244}"/>
    <dgm:cxn modelId="{FCB7DE4E-368A-4235-84DE-67E580442F5F}" type="presOf" srcId="{5D92D3E7-D219-40C0-8C4C-D9D75AEF92E0}" destId="{09C90499-00D7-42B1-B4A7-37590899F7B3}" srcOrd="0" destOrd="1" presId="urn:microsoft.com/office/officeart/2005/8/layout/hierarchy3"/>
    <dgm:cxn modelId="{E1DCF64F-F20A-4C1A-955C-7B9B132E8037}" type="presOf" srcId="{5433484D-6116-41D2-BC8E-6F121BE523D4}" destId="{1E983DF8-50A3-44A1-99A9-F7FD7392E8C9}" srcOrd="0" destOrd="1" presId="urn:microsoft.com/office/officeart/2005/8/layout/hierarchy3"/>
    <dgm:cxn modelId="{17CD1871-80AE-4AAD-A82A-87F20F0E29CC}" srcId="{181EA28A-56A8-417F-A26D-68F711435AE6}" destId="{E94651D3-3AA1-4D5D-8602-9B923E440E2E}" srcOrd="0" destOrd="0" parTransId="{AF22F74E-4A9B-46AA-B63E-660FB9EE56F6}" sibTransId="{8DB93E31-1715-4838-9FE5-8CECA25DA5E5}"/>
    <dgm:cxn modelId="{747C5852-3AD7-45CD-90DC-8ADE66B8C3DF}" srcId="{7398066E-5E15-4209-B0C1-ECEECBA121A5}" destId="{0B4F9010-265D-44C2-849B-14B283E8AD22}" srcOrd="0" destOrd="0" parTransId="{038F2091-1661-425E-9B98-DC33F5930344}" sibTransId="{77FCDB3E-9B2A-49FE-B475-1FF9D2C05D35}"/>
    <dgm:cxn modelId="{2EC42A86-D7EE-47BC-9716-7270D3DDDBB2}" type="presOf" srcId="{22E6F980-959E-44A5-A52D-6DC2A65CB570}" destId="{09C90499-00D7-42B1-B4A7-37590899F7B3}" srcOrd="0" destOrd="0" presId="urn:microsoft.com/office/officeart/2005/8/layout/hierarchy3"/>
    <dgm:cxn modelId="{F408B78F-85EA-4169-8094-36ED1767C0F3}" srcId="{7398066E-5E15-4209-B0C1-ECEECBA121A5}" destId="{5FFD59AA-6C81-4C88-9E08-E2176B8B454A}" srcOrd="1" destOrd="0" parTransId="{0F5A8CC4-4071-4987-8452-B20FBB51FB67}" sibTransId="{6F25AF2C-B861-420C-A4CC-BF34349C48FB}"/>
    <dgm:cxn modelId="{10FAD4BE-BB58-4932-80CF-28659452885B}" type="presOf" srcId="{319B8AF1-B39A-4BA4-8F3F-536E6F93E9EE}" destId="{270C61B3-C333-4B91-9E76-9C1F7E0A1797}" srcOrd="0" destOrd="0" presId="urn:microsoft.com/office/officeart/2005/8/layout/hierarchy3"/>
    <dgm:cxn modelId="{CCC411BF-D870-47E6-B9A9-B1541335B57F}" type="presOf" srcId="{181EA28A-56A8-417F-A26D-68F711435AE6}" destId="{11882168-3369-426D-B3FE-F56E7234AA82}" srcOrd="0" destOrd="0" presId="urn:microsoft.com/office/officeart/2005/8/layout/hierarchy3"/>
    <dgm:cxn modelId="{3FB464BF-0A4E-43DE-81EE-DA0BF9FCB92F}" srcId="{E0541824-CC84-451F-9CC2-CABD66E09AAE}" destId="{691B071F-2C1B-4E36-8ECC-BDBD0478B10A}" srcOrd="2" destOrd="0" parTransId="{9A06A39A-CF34-4AF0-B574-BB451630597C}" sibTransId="{5C6F262D-DC5C-4544-9FB5-B61541BDF249}"/>
    <dgm:cxn modelId="{FE277EC9-35D6-40FD-890D-5236A8DD3C9F}" type="presOf" srcId="{8EE6D5ED-F7C3-473D-B74D-0DC7567501A4}" destId="{1E983DF8-50A3-44A1-99A9-F7FD7392E8C9}" srcOrd="0" destOrd="0" presId="urn:microsoft.com/office/officeart/2005/8/layout/hierarchy3"/>
    <dgm:cxn modelId="{0C57D6CF-BAB4-4079-84D0-7E8148B04BEC}" type="presOf" srcId="{5C541209-73EA-4CA4-B1C6-8DB80CEFD863}" destId="{2D321E71-3A93-4FBE-B2D7-3ADF5D077251}" srcOrd="0" destOrd="1" presId="urn:microsoft.com/office/officeart/2005/8/layout/hierarchy3"/>
    <dgm:cxn modelId="{1EFF21D5-90C9-413C-A407-1384DAE51449}" srcId="{8EE6D5ED-F7C3-473D-B74D-0DC7567501A4}" destId="{5433484D-6116-41D2-BC8E-6F121BE523D4}" srcOrd="0" destOrd="0" parTransId="{BFFC4DAD-BF30-48A3-BA30-ED2E69BAD166}" sibTransId="{35C9D5F5-2E3D-4C97-ADF5-0338CDD72A9D}"/>
    <dgm:cxn modelId="{2A8D2FDB-3758-4F21-AB25-790E930E2D40}" type="presOf" srcId="{E4CBE444-C4EC-42F9-80EB-A304FE6F32F1}" destId="{BF53172E-20DD-4069-88FD-1F9C81326015}" srcOrd="0" destOrd="0" presId="urn:microsoft.com/office/officeart/2005/8/layout/hierarchy3"/>
    <dgm:cxn modelId="{4F2345DB-2E8C-4559-BB42-D60DB851A031}" type="presOf" srcId="{5FFD59AA-6C81-4C88-9E08-E2176B8B454A}" destId="{FDE7E77F-F220-43FE-B408-F51276D9C89B}" srcOrd="0" destOrd="2" presId="urn:microsoft.com/office/officeart/2005/8/layout/hierarchy3"/>
    <dgm:cxn modelId="{23EA61DF-3FCC-41B3-9C8C-6D555DD16704}" type="presOf" srcId="{563C8104-8DA1-4122-AD0E-C35EE2B27B92}" destId="{02B96620-DE0B-45C3-A809-F74165B77A4A}" srcOrd="0" destOrd="0" presId="urn:microsoft.com/office/officeart/2005/8/layout/hierarchy3"/>
    <dgm:cxn modelId="{65018FDF-8C44-41C5-A426-C6AC334D977D}" srcId="{E0541824-CC84-451F-9CC2-CABD66E09AAE}" destId="{7398066E-5E15-4209-B0C1-ECEECBA121A5}" srcOrd="1" destOrd="0" parTransId="{F09E7AAE-9C51-4016-A22A-568C72CB53A5}" sibTransId="{C49001AE-4444-4735-933D-1A029AAD2FDD}"/>
    <dgm:cxn modelId="{CA3FC0E0-FED2-4F7A-9F2C-CAD1102F82FE}" type="presOf" srcId="{4FC5E3DD-0782-4854-8EA1-48D150B8AF40}" destId="{E26704E7-E2F3-4CB1-9881-EA90FEDBD1AD}" srcOrd="1" destOrd="0" presId="urn:microsoft.com/office/officeart/2005/8/layout/hierarchy3"/>
    <dgm:cxn modelId="{ECEE7DE5-2526-4A89-BE0B-54A8103A0D56}" srcId="{90178A2C-DFBE-4079-AEDA-5099EFE57C7E}" destId="{4FC5E3DD-0782-4854-8EA1-48D150B8AF40}" srcOrd="1" destOrd="0" parTransId="{8A68CB78-96F9-4B24-9878-D729F7DF836E}" sibTransId="{DC0850D7-2CEA-4995-BEE2-74044CC0177E}"/>
    <dgm:cxn modelId="{AAA38DE9-1B5B-484E-87F6-1CBD2D027F89}" srcId="{4FC5E3DD-0782-4854-8EA1-48D150B8AF40}" destId="{E4CBE444-C4EC-42F9-80EB-A304FE6F32F1}" srcOrd="0" destOrd="0" parTransId="{563C8104-8DA1-4122-AD0E-C35EE2B27B92}" sibTransId="{0312AC0A-5BEF-47CE-8143-3C3444E69C26}"/>
    <dgm:cxn modelId="{70484EF0-054F-4A4A-BC24-27BC92E4403F}" type="presOf" srcId="{E0541824-CC84-451F-9CC2-CABD66E09AAE}" destId="{3D6D6553-4F69-4DED-86B0-C67C5145BD84}" srcOrd="1" destOrd="0" presId="urn:microsoft.com/office/officeart/2005/8/layout/hierarchy3"/>
    <dgm:cxn modelId="{8CC615F4-B74F-4A78-9972-6A1359B0DAB3}" srcId="{4FC5E3DD-0782-4854-8EA1-48D150B8AF40}" destId="{22E6F980-959E-44A5-A52D-6DC2A65CB570}" srcOrd="1" destOrd="0" parTransId="{3DD6769C-089F-4BAB-A914-790DE68EF39E}" sibTransId="{F3F0B5BA-7202-49D0-B358-9608B4296728}"/>
    <dgm:cxn modelId="{2CC569CF-314D-4056-8040-001055275CB9}" type="presParOf" srcId="{30933706-CE52-4595-8BA7-D67B11FC9B27}" destId="{2BF58E17-F089-4C86-A6BE-6F7287CB8055}" srcOrd="0" destOrd="0" presId="urn:microsoft.com/office/officeart/2005/8/layout/hierarchy3"/>
    <dgm:cxn modelId="{41226AF5-68A8-4CBA-A16F-532B84CE1F8B}" type="presParOf" srcId="{2BF58E17-F089-4C86-A6BE-6F7287CB8055}" destId="{3E94C8E0-A72F-49B7-BE64-3D7B8AA15B11}" srcOrd="0" destOrd="0" presId="urn:microsoft.com/office/officeart/2005/8/layout/hierarchy3"/>
    <dgm:cxn modelId="{AD1A54B8-1650-49AD-958C-E39234E940B4}" type="presParOf" srcId="{3E94C8E0-A72F-49B7-BE64-3D7B8AA15B11}" destId="{6DA68AF2-4C61-498F-8E5D-E174948B23F0}" srcOrd="0" destOrd="0" presId="urn:microsoft.com/office/officeart/2005/8/layout/hierarchy3"/>
    <dgm:cxn modelId="{0BC69D1A-8519-46A7-8E2E-53EC5F687D53}" type="presParOf" srcId="{3E94C8E0-A72F-49B7-BE64-3D7B8AA15B11}" destId="{3D6D6553-4F69-4DED-86B0-C67C5145BD84}" srcOrd="1" destOrd="0" presId="urn:microsoft.com/office/officeart/2005/8/layout/hierarchy3"/>
    <dgm:cxn modelId="{03657290-A409-4526-A56F-B9F7F00650DC}" type="presParOf" srcId="{2BF58E17-F089-4C86-A6BE-6F7287CB8055}" destId="{89CD769C-C797-4032-8942-C89D8BB7B314}" srcOrd="1" destOrd="0" presId="urn:microsoft.com/office/officeart/2005/8/layout/hierarchy3"/>
    <dgm:cxn modelId="{EE89025C-2CC2-4156-BD04-8F8B79C47568}" type="presParOf" srcId="{89CD769C-C797-4032-8942-C89D8BB7B314}" destId="{270C61B3-C333-4B91-9E76-9C1F7E0A1797}" srcOrd="0" destOrd="0" presId="urn:microsoft.com/office/officeart/2005/8/layout/hierarchy3"/>
    <dgm:cxn modelId="{CBE344AD-E0E8-4538-9B15-4E0CE2A8AC23}" type="presParOf" srcId="{89CD769C-C797-4032-8942-C89D8BB7B314}" destId="{1E983DF8-50A3-44A1-99A9-F7FD7392E8C9}" srcOrd="1" destOrd="0" presId="urn:microsoft.com/office/officeart/2005/8/layout/hierarchy3"/>
    <dgm:cxn modelId="{D9A60A22-5D7A-4E86-83AE-560A2873F256}" type="presParOf" srcId="{89CD769C-C797-4032-8942-C89D8BB7B314}" destId="{3B218C8A-DB17-441F-944D-77C8806E5022}" srcOrd="2" destOrd="0" presId="urn:microsoft.com/office/officeart/2005/8/layout/hierarchy3"/>
    <dgm:cxn modelId="{5D66E9FC-B505-4910-A025-9074AFE1B4AC}" type="presParOf" srcId="{89CD769C-C797-4032-8942-C89D8BB7B314}" destId="{FDE7E77F-F220-43FE-B408-F51276D9C89B}" srcOrd="3" destOrd="0" presId="urn:microsoft.com/office/officeart/2005/8/layout/hierarchy3"/>
    <dgm:cxn modelId="{B881732B-B9F3-40AB-A3B4-6C368C322D64}" type="presParOf" srcId="{89CD769C-C797-4032-8942-C89D8BB7B314}" destId="{A6F6A850-BEC3-4C10-AE5C-D74988F0627A}" srcOrd="4" destOrd="0" presId="urn:microsoft.com/office/officeart/2005/8/layout/hierarchy3"/>
    <dgm:cxn modelId="{484A3C28-DAFE-4521-81D1-AAEB0FE2873D}" type="presParOf" srcId="{89CD769C-C797-4032-8942-C89D8BB7B314}" destId="{2D321E71-3A93-4FBE-B2D7-3ADF5D077251}" srcOrd="5" destOrd="0" presId="urn:microsoft.com/office/officeart/2005/8/layout/hierarchy3"/>
    <dgm:cxn modelId="{7A9EEF6A-D64D-4CF3-A627-3B928BEE5C69}" type="presParOf" srcId="{30933706-CE52-4595-8BA7-D67B11FC9B27}" destId="{3F2AD40A-7F13-4144-A974-987B8E39648A}" srcOrd="1" destOrd="0" presId="urn:microsoft.com/office/officeart/2005/8/layout/hierarchy3"/>
    <dgm:cxn modelId="{58F5C785-BD11-4B01-BE9B-D9C424E55A1C}" type="presParOf" srcId="{3F2AD40A-7F13-4144-A974-987B8E39648A}" destId="{D1A4C392-253C-491B-A151-7E0627BBF4CC}" srcOrd="0" destOrd="0" presId="urn:microsoft.com/office/officeart/2005/8/layout/hierarchy3"/>
    <dgm:cxn modelId="{F0A184DB-8101-4DD4-8137-CB3A27FB60E2}" type="presParOf" srcId="{D1A4C392-253C-491B-A151-7E0627BBF4CC}" destId="{FE78DFA6-E649-4654-B5AD-A7BF1A23FB4E}" srcOrd="0" destOrd="0" presId="urn:microsoft.com/office/officeart/2005/8/layout/hierarchy3"/>
    <dgm:cxn modelId="{AEE9E97B-615F-46CE-8952-E077B9931CF9}" type="presParOf" srcId="{D1A4C392-253C-491B-A151-7E0627BBF4CC}" destId="{E26704E7-E2F3-4CB1-9881-EA90FEDBD1AD}" srcOrd="1" destOrd="0" presId="urn:microsoft.com/office/officeart/2005/8/layout/hierarchy3"/>
    <dgm:cxn modelId="{16E8545C-5A6A-4C2F-8F9E-93DBBECAF700}" type="presParOf" srcId="{3F2AD40A-7F13-4144-A974-987B8E39648A}" destId="{C8B55859-8232-486E-A0D3-047447D9443F}" srcOrd="1" destOrd="0" presId="urn:microsoft.com/office/officeart/2005/8/layout/hierarchy3"/>
    <dgm:cxn modelId="{075CF763-D8D9-4EF4-B2E9-559AB4179E23}" type="presParOf" srcId="{C8B55859-8232-486E-A0D3-047447D9443F}" destId="{02B96620-DE0B-45C3-A809-F74165B77A4A}" srcOrd="0" destOrd="0" presId="urn:microsoft.com/office/officeart/2005/8/layout/hierarchy3"/>
    <dgm:cxn modelId="{1FEA0117-672D-4EC6-B1B5-27AF2FB91E39}" type="presParOf" srcId="{C8B55859-8232-486E-A0D3-047447D9443F}" destId="{BF53172E-20DD-4069-88FD-1F9C81326015}" srcOrd="1" destOrd="0" presId="urn:microsoft.com/office/officeart/2005/8/layout/hierarchy3"/>
    <dgm:cxn modelId="{045ADB5D-351F-4300-B503-67A0376DBECC}" type="presParOf" srcId="{C8B55859-8232-486E-A0D3-047447D9443F}" destId="{5C0E6BAC-A3F7-44E9-B187-F2EA06FD0889}" srcOrd="2" destOrd="0" presId="urn:microsoft.com/office/officeart/2005/8/layout/hierarchy3"/>
    <dgm:cxn modelId="{D6431B83-B592-4839-A017-6218EC062D1F}" type="presParOf" srcId="{C8B55859-8232-486E-A0D3-047447D9443F}" destId="{09C90499-00D7-42B1-B4A7-37590899F7B3}" srcOrd="3" destOrd="0" presId="urn:microsoft.com/office/officeart/2005/8/layout/hierarchy3"/>
    <dgm:cxn modelId="{AAC4BB52-B04A-4736-8A4C-1350E7037DD4}" type="presParOf" srcId="{C8B55859-8232-486E-A0D3-047447D9443F}" destId="{9065DF60-91A6-4E87-9DC9-49249270B82E}" srcOrd="4" destOrd="0" presId="urn:microsoft.com/office/officeart/2005/8/layout/hierarchy3"/>
    <dgm:cxn modelId="{8A0EE108-B4D8-4F81-8A71-33C2E9125DCE}" type="presParOf" srcId="{C8B55859-8232-486E-A0D3-047447D9443F}" destId="{11882168-3369-426D-B3FE-F56E7234AA82}" srcOrd="5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3AD1F989-5556-4309-B946-8707ECF245FA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CA03898E-F121-43DF-8437-5FF3F647E39A}">
      <dgm:prSet/>
      <dgm:spPr/>
      <dgm:t>
        <a:bodyPr/>
        <a:lstStyle/>
        <a:p>
          <a:r>
            <a:rPr lang="en-US" b="0" u="none" dirty="0"/>
            <a:t>Wildcard domains</a:t>
          </a:r>
        </a:p>
      </dgm:t>
    </dgm:pt>
    <dgm:pt modelId="{794AC8A7-FC9C-4883-9C2F-B377C11DFB4F}" type="parTrans" cxnId="{4A77CEEA-8150-476C-A7CC-2D1B5D803D7D}">
      <dgm:prSet/>
      <dgm:spPr/>
      <dgm:t>
        <a:bodyPr/>
        <a:lstStyle/>
        <a:p>
          <a:endParaRPr lang="en-US"/>
        </a:p>
      </dgm:t>
    </dgm:pt>
    <dgm:pt modelId="{58E80513-D808-4FD6-BDFF-345F56666FBB}" type="sibTrans" cxnId="{4A77CEEA-8150-476C-A7CC-2D1B5D803D7D}">
      <dgm:prSet/>
      <dgm:spPr/>
      <dgm:t>
        <a:bodyPr/>
        <a:lstStyle/>
        <a:p>
          <a:endParaRPr lang="en-US"/>
        </a:p>
      </dgm:t>
    </dgm:pt>
    <dgm:pt modelId="{BBC62775-1ED5-4049-BA4F-5C1085DCE378}">
      <dgm:prSet/>
      <dgm:spPr/>
      <dgm:t>
        <a:bodyPr/>
        <a:lstStyle/>
        <a:p>
          <a:r>
            <a:rPr lang="en-US" b="0" u="none" dirty="0"/>
            <a:t>Wildcard sub-domains</a:t>
          </a:r>
        </a:p>
      </dgm:t>
    </dgm:pt>
    <dgm:pt modelId="{5D4EABE2-CFDD-4A0D-8719-31FCAE6D3B76}" type="parTrans" cxnId="{6E58821F-5318-4A47-A84B-F92BFBE473E3}">
      <dgm:prSet/>
      <dgm:spPr/>
      <dgm:t>
        <a:bodyPr/>
        <a:lstStyle/>
        <a:p>
          <a:endParaRPr lang="en-US"/>
        </a:p>
      </dgm:t>
    </dgm:pt>
    <dgm:pt modelId="{A8011CEE-63F5-4950-A384-EEB2C102032C}" type="sibTrans" cxnId="{6E58821F-5318-4A47-A84B-F92BFBE473E3}">
      <dgm:prSet/>
      <dgm:spPr/>
      <dgm:t>
        <a:bodyPr/>
        <a:lstStyle/>
        <a:p>
          <a:endParaRPr lang="en-US"/>
        </a:p>
      </dgm:t>
    </dgm:pt>
    <dgm:pt modelId="{2527AE65-9E69-4203-B99D-B5C67C3E43FA}">
      <dgm:prSet/>
      <dgm:spPr/>
      <dgm:t>
        <a:bodyPr/>
        <a:lstStyle/>
        <a:p>
          <a:r>
            <a:rPr lang="en-US" b="0" u="none" dirty="0"/>
            <a:t>Data URI</a:t>
          </a:r>
        </a:p>
      </dgm:t>
    </dgm:pt>
    <dgm:pt modelId="{BFA3FBBC-AAE5-4CEE-9141-00A87D860E7B}" type="parTrans" cxnId="{63AE0165-72F3-4E0D-9168-4E0D8125915C}">
      <dgm:prSet/>
      <dgm:spPr/>
      <dgm:t>
        <a:bodyPr/>
        <a:lstStyle/>
        <a:p>
          <a:endParaRPr lang="en-US"/>
        </a:p>
      </dgm:t>
    </dgm:pt>
    <dgm:pt modelId="{E1943237-F761-462E-B587-61C4B68CBAAE}" type="sibTrans" cxnId="{63AE0165-72F3-4E0D-9168-4E0D8125915C}">
      <dgm:prSet/>
      <dgm:spPr/>
      <dgm:t>
        <a:bodyPr/>
        <a:lstStyle/>
        <a:p>
          <a:endParaRPr lang="en-US"/>
        </a:p>
      </dgm:t>
    </dgm:pt>
    <dgm:pt modelId="{74290DF6-7BAB-4590-B7D4-06D7E58C6608}">
      <dgm:prSet/>
      <dgm:spPr/>
      <dgm:t>
        <a:bodyPr/>
        <a:lstStyle/>
        <a:p>
          <a:r>
            <a:rPr lang="en-US" b="0" u="none" dirty="0"/>
            <a:t>unsafe-inline</a:t>
          </a:r>
        </a:p>
      </dgm:t>
    </dgm:pt>
    <dgm:pt modelId="{90AF3960-AEC6-48D2-AFC1-993A0B5FC7DF}" type="parTrans" cxnId="{8BF4DC26-C793-4D63-8D2C-A98DB3767851}">
      <dgm:prSet/>
      <dgm:spPr/>
      <dgm:t>
        <a:bodyPr/>
        <a:lstStyle/>
        <a:p>
          <a:endParaRPr lang="en-US"/>
        </a:p>
      </dgm:t>
    </dgm:pt>
    <dgm:pt modelId="{E90375E6-892F-4730-8673-B43EB1C8634A}" type="sibTrans" cxnId="{8BF4DC26-C793-4D63-8D2C-A98DB3767851}">
      <dgm:prSet/>
      <dgm:spPr/>
      <dgm:t>
        <a:bodyPr/>
        <a:lstStyle/>
        <a:p>
          <a:endParaRPr lang="en-US"/>
        </a:p>
      </dgm:t>
    </dgm:pt>
    <dgm:pt modelId="{0353C339-C47D-4E02-BA16-A45496FC83F9}" type="pres">
      <dgm:prSet presAssocID="{3AD1F989-5556-4309-B946-8707ECF245FA}" presName="linear" presStyleCnt="0">
        <dgm:presLayoutVars>
          <dgm:animLvl val="lvl"/>
          <dgm:resizeHandles val="exact"/>
        </dgm:presLayoutVars>
      </dgm:prSet>
      <dgm:spPr/>
    </dgm:pt>
    <dgm:pt modelId="{6B13A4F8-8A83-454A-95B0-E4B921899189}" type="pres">
      <dgm:prSet presAssocID="{CA03898E-F121-43DF-8437-5FF3F647E39A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8F3DB4E8-CDAB-44DC-9684-23785B47005E}" type="pres">
      <dgm:prSet presAssocID="{58E80513-D808-4FD6-BDFF-345F56666FBB}" presName="spacer" presStyleCnt="0"/>
      <dgm:spPr/>
    </dgm:pt>
    <dgm:pt modelId="{D7D6C4D4-095E-4F1B-A26C-3F92E9FE690D}" type="pres">
      <dgm:prSet presAssocID="{BBC62775-1ED5-4049-BA4F-5C1085DCE378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007D3EA7-D664-47D3-8D2B-47652A739D9B}" type="pres">
      <dgm:prSet presAssocID="{A8011CEE-63F5-4950-A384-EEB2C102032C}" presName="spacer" presStyleCnt="0"/>
      <dgm:spPr/>
    </dgm:pt>
    <dgm:pt modelId="{C8AE7A1B-8AC1-4897-93B0-0138443E97A2}" type="pres">
      <dgm:prSet presAssocID="{2527AE65-9E69-4203-B99D-B5C67C3E43FA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C36ED803-38B2-4015-BBAF-3D8CDCE12194}" type="pres">
      <dgm:prSet presAssocID="{E1943237-F761-462E-B587-61C4B68CBAAE}" presName="spacer" presStyleCnt="0"/>
      <dgm:spPr/>
    </dgm:pt>
    <dgm:pt modelId="{1557A1F6-B46C-46DB-A6FA-5A7BEB6E9BDC}" type="pres">
      <dgm:prSet presAssocID="{74290DF6-7BAB-4590-B7D4-06D7E58C6608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60F4B31B-CD20-473B-B259-082E7F8B7AA2}" type="presOf" srcId="{3AD1F989-5556-4309-B946-8707ECF245FA}" destId="{0353C339-C47D-4E02-BA16-A45496FC83F9}" srcOrd="0" destOrd="0" presId="urn:microsoft.com/office/officeart/2005/8/layout/vList2"/>
    <dgm:cxn modelId="{6E58821F-5318-4A47-A84B-F92BFBE473E3}" srcId="{3AD1F989-5556-4309-B946-8707ECF245FA}" destId="{BBC62775-1ED5-4049-BA4F-5C1085DCE378}" srcOrd="1" destOrd="0" parTransId="{5D4EABE2-CFDD-4A0D-8719-31FCAE6D3B76}" sibTransId="{A8011CEE-63F5-4950-A384-EEB2C102032C}"/>
    <dgm:cxn modelId="{8BF4DC26-C793-4D63-8D2C-A98DB3767851}" srcId="{3AD1F989-5556-4309-B946-8707ECF245FA}" destId="{74290DF6-7BAB-4590-B7D4-06D7E58C6608}" srcOrd="3" destOrd="0" parTransId="{90AF3960-AEC6-48D2-AFC1-993A0B5FC7DF}" sibTransId="{E90375E6-892F-4730-8673-B43EB1C8634A}"/>
    <dgm:cxn modelId="{63AE0165-72F3-4E0D-9168-4E0D8125915C}" srcId="{3AD1F989-5556-4309-B946-8707ECF245FA}" destId="{2527AE65-9E69-4203-B99D-B5C67C3E43FA}" srcOrd="2" destOrd="0" parTransId="{BFA3FBBC-AAE5-4CEE-9141-00A87D860E7B}" sibTransId="{E1943237-F761-462E-B587-61C4B68CBAAE}"/>
    <dgm:cxn modelId="{1D91D5BA-CE26-4675-95FC-96F8C49DB52E}" type="presOf" srcId="{74290DF6-7BAB-4590-B7D4-06D7E58C6608}" destId="{1557A1F6-B46C-46DB-A6FA-5A7BEB6E9BDC}" srcOrd="0" destOrd="0" presId="urn:microsoft.com/office/officeart/2005/8/layout/vList2"/>
    <dgm:cxn modelId="{E31FD2BE-AEC3-4705-8D28-92429F05A980}" type="presOf" srcId="{BBC62775-1ED5-4049-BA4F-5C1085DCE378}" destId="{D7D6C4D4-095E-4F1B-A26C-3F92E9FE690D}" srcOrd="0" destOrd="0" presId="urn:microsoft.com/office/officeart/2005/8/layout/vList2"/>
    <dgm:cxn modelId="{9C1A9BCE-E792-4FCF-B3CE-06901F4A9728}" type="presOf" srcId="{CA03898E-F121-43DF-8437-5FF3F647E39A}" destId="{6B13A4F8-8A83-454A-95B0-E4B921899189}" srcOrd="0" destOrd="0" presId="urn:microsoft.com/office/officeart/2005/8/layout/vList2"/>
    <dgm:cxn modelId="{4A77CEEA-8150-476C-A7CC-2D1B5D803D7D}" srcId="{3AD1F989-5556-4309-B946-8707ECF245FA}" destId="{CA03898E-F121-43DF-8437-5FF3F647E39A}" srcOrd="0" destOrd="0" parTransId="{794AC8A7-FC9C-4883-9C2F-B377C11DFB4F}" sibTransId="{58E80513-D808-4FD6-BDFF-345F56666FBB}"/>
    <dgm:cxn modelId="{ACCBBAF4-A51B-4AE8-9001-FDE513C45C4C}" type="presOf" srcId="{2527AE65-9E69-4203-B99D-B5C67C3E43FA}" destId="{C8AE7A1B-8AC1-4897-93B0-0138443E97A2}" srcOrd="0" destOrd="0" presId="urn:microsoft.com/office/officeart/2005/8/layout/vList2"/>
    <dgm:cxn modelId="{C22DF40E-7524-4F98-8A6F-3F2087D843CC}" type="presParOf" srcId="{0353C339-C47D-4E02-BA16-A45496FC83F9}" destId="{6B13A4F8-8A83-454A-95B0-E4B921899189}" srcOrd="0" destOrd="0" presId="urn:microsoft.com/office/officeart/2005/8/layout/vList2"/>
    <dgm:cxn modelId="{DE01050E-5277-4A78-8663-7ED32AB1243F}" type="presParOf" srcId="{0353C339-C47D-4E02-BA16-A45496FC83F9}" destId="{8F3DB4E8-CDAB-44DC-9684-23785B47005E}" srcOrd="1" destOrd="0" presId="urn:microsoft.com/office/officeart/2005/8/layout/vList2"/>
    <dgm:cxn modelId="{7AA96CC3-A857-477D-A78F-140D163C8C85}" type="presParOf" srcId="{0353C339-C47D-4E02-BA16-A45496FC83F9}" destId="{D7D6C4D4-095E-4F1B-A26C-3F92E9FE690D}" srcOrd="2" destOrd="0" presId="urn:microsoft.com/office/officeart/2005/8/layout/vList2"/>
    <dgm:cxn modelId="{30614CC1-E8C6-47C1-B1B9-C4504CE7C69B}" type="presParOf" srcId="{0353C339-C47D-4E02-BA16-A45496FC83F9}" destId="{007D3EA7-D664-47D3-8D2B-47652A739D9B}" srcOrd="3" destOrd="0" presId="urn:microsoft.com/office/officeart/2005/8/layout/vList2"/>
    <dgm:cxn modelId="{CDFC4E28-854B-4276-91EE-C8495720A8D5}" type="presParOf" srcId="{0353C339-C47D-4E02-BA16-A45496FC83F9}" destId="{C8AE7A1B-8AC1-4897-93B0-0138443E97A2}" srcOrd="4" destOrd="0" presId="urn:microsoft.com/office/officeart/2005/8/layout/vList2"/>
    <dgm:cxn modelId="{A8B9716F-FF12-4808-9F00-DB25031A589D}" type="presParOf" srcId="{0353C339-C47D-4E02-BA16-A45496FC83F9}" destId="{C36ED803-38B2-4015-BBAF-3D8CDCE12194}" srcOrd="5" destOrd="0" presId="urn:microsoft.com/office/officeart/2005/8/layout/vList2"/>
    <dgm:cxn modelId="{94F5C9F0-26F5-4AD7-A20D-63B5BCF86BF3}" type="presParOf" srcId="{0353C339-C47D-4E02-BA16-A45496FC83F9}" destId="{1557A1F6-B46C-46DB-A6FA-5A7BEB6E9BDC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630956D0-638E-48E3-8963-F9B05A2B1ADD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3FD10E59-238C-4E44-9283-BEB7C8E1FF23}">
      <dgm:prSet/>
      <dgm:spPr/>
      <dgm:t>
        <a:bodyPr/>
        <a:lstStyle/>
        <a:p>
          <a:r>
            <a:rPr lang="en-US"/>
            <a:t>Trusted Types is an expression which can be added to a Content-Security-Policy</a:t>
          </a:r>
        </a:p>
      </dgm:t>
    </dgm:pt>
    <dgm:pt modelId="{C12EABAB-C6F3-4C34-AE62-44F561047215}" type="parTrans" cxnId="{D0236A17-D437-4495-91FF-09488D8BD17C}">
      <dgm:prSet/>
      <dgm:spPr/>
      <dgm:t>
        <a:bodyPr/>
        <a:lstStyle/>
        <a:p>
          <a:endParaRPr lang="en-US"/>
        </a:p>
      </dgm:t>
    </dgm:pt>
    <dgm:pt modelId="{220048A3-82E3-4860-968F-12ADB169328D}" type="sibTrans" cxnId="{D0236A17-D437-4495-91FF-09488D8BD17C}">
      <dgm:prSet/>
      <dgm:spPr/>
      <dgm:t>
        <a:bodyPr/>
        <a:lstStyle/>
        <a:p>
          <a:endParaRPr lang="en-US"/>
        </a:p>
      </dgm:t>
    </dgm:pt>
    <dgm:pt modelId="{0F4BFAE1-8D79-45EA-91FF-4E6C5E341264}">
      <dgm:prSet/>
      <dgm:spPr/>
      <dgm:t>
        <a:bodyPr/>
        <a:lstStyle/>
        <a:p>
          <a:r>
            <a:rPr lang="en-US"/>
            <a:t>Trusted Types is a browser-supported mechanism to prevent the injection of malicious or unsafe data in a webpage.</a:t>
          </a:r>
        </a:p>
      </dgm:t>
    </dgm:pt>
    <dgm:pt modelId="{A9A7BDCA-033F-4E74-B451-571602A2D095}" type="parTrans" cxnId="{60AD61DF-B34E-4691-9B0E-31D8B109A35A}">
      <dgm:prSet/>
      <dgm:spPr/>
      <dgm:t>
        <a:bodyPr/>
        <a:lstStyle/>
        <a:p>
          <a:endParaRPr lang="en-US"/>
        </a:p>
      </dgm:t>
    </dgm:pt>
    <dgm:pt modelId="{4CB0F37C-EA1A-4D6B-B652-FF8D0BE0EAC8}" type="sibTrans" cxnId="{60AD61DF-B34E-4691-9B0E-31D8B109A35A}">
      <dgm:prSet/>
      <dgm:spPr/>
      <dgm:t>
        <a:bodyPr/>
        <a:lstStyle/>
        <a:p>
          <a:endParaRPr lang="en-US"/>
        </a:p>
      </dgm:t>
    </dgm:pt>
    <dgm:pt modelId="{0D5D43FD-643C-445C-8E9D-18B434D84CB7}" type="pres">
      <dgm:prSet presAssocID="{630956D0-638E-48E3-8963-F9B05A2B1ADD}" presName="linear" presStyleCnt="0">
        <dgm:presLayoutVars>
          <dgm:animLvl val="lvl"/>
          <dgm:resizeHandles val="exact"/>
        </dgm:presLayoutVars>
      </dgm:prSet>
      <dgm:spPr/>
    </dgm:pt>
    <dgm:pt modelId="{6A3FE55B-C19A-4C3C-A2A1-37866783BFFA}" type="pres">
      <dgm:prSet presAssocID="{3FD10E59-238C-4E44-9283-BEB7C8E1FF23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E46D7109-F32E-4FB5-BF4C-53D0B5900307}" type="pres">
      <dgm:prSet presAssocID="{220048A3-82E3-4860-968F-12ADB169328D}" presName="spacer" presStyleCnt="0"/>
      <dgm:spPr/>
    </dgm:pt>
    <dgm:pt modelId="{22366BC1-9BB8-4701-822B-E4EEE1D0EC3E}" type="pres">
      <dgm:prSet presAssocID="{0F4BFAE1-8D79-45EA-91FF-4E6C5E341264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D0236A17-D437-4495-91FF-09488D8BD17C}" srcId="{630956D0-638E-48E3-8963-F9B05A2B1ADD}" destId="{3FD10E59-238C-4E44-9283-BEB7C8E1FF23}" srcOrd="0" destOrd="0" parTransId="{C12EABAB-C6F3-4C34-AE62-44F561047215}" sibTransId="{220048A3-82E3-4860-968F-12ADB169328D}"/>
    <dgm:cxn modelId="{FCCC2D6B-218B-4B73-98F6-95B0EE5DC587}" type="presOf" srcId="{0F4BFAE1-8D79-45EA-91FF-4E6C5E341264}" destId="{22366BC1-9BB8-4701-822B-E4EEE1D0EC3E}" srcOrd="0" destOrd="0" presId="urn:microsoft.com/office/officeart/2005/8/layout/vList2"/>
    <dgm:cxn modelId="{CC264D72-E9BA-4EB4-999C-F9D235509DC9}" type="presOf" srcId="{630956D0-638E-48E3-8963-F9B05A2B1ADD}" destId="{0D5D43FD-643C-445C-8E9D-18B434D84CB7}" srcOrd="0" destOrd="0" presId="urn:microsoft.com/office/officeart/2005/8/layout/vList2"/>
    <dgm:cxn modelId="{856ADB79-0223-415E-B094-4B71E7CB492F}" type="presOf" srcId="{3FD10E59-238C-4E44-9283-BEB7C8E1FF23}" destId="{6A3FE55B-C19A-4C3C-A2A1-37866783BFFA}" srcOrd="0" destOrd="0" presId="urn:microsoft.com/office/officeart/2005/8/layout/vList2"/>
    <dgm:cxn modelId="{60AD61DF-B34E-4691-9B0E-31D8B109A35A}" srcId="{630956D0-638E-48E3-8963-F9B05A2B1ADD}" destId="{0F4BFAE1-8D79-45EA-91FF-4E6C5E341264}" srcOrd="1" destOrd="0" parTransId="{A9A7BDCA-033F-4E74-B451-571602A2D095}" sibTransId="{4CB0F37C-EA1A-4D6B-B652-FF8D0BE0EAC8}"/>
    <dgm:cxn modelId="{ABB091DC-17C0-4914-9407-24FB65D7ACEB}" type="presParOf" srcId="{0D5D43FD-643C-445C-8E9D-18B434D84CB7}" destId="{6A3FE55B-C19A-4C3C-A2A1-37866783BFFA}" srcOrd="0" destOrd="0" presId="urn:microsoft.com/office/officeart/2005/8/layout/vList2"/>
    <dgm:cxn modelId="{1F28DCFB-8622-4DDE-92F8-64610E0469BB}" type="presParOf" srcId="{0D5D43FD-643C-445C-8E9D-18B434D84CB7}" destId="{E46D7109-F32E-4FB5-BF4C-53D0B5900307}" srcOrd="1" destOrd="0" presId="urn:microsoft.com/office/officeart/2005/8/layout/vList2"/>
    <dgm:cxn modelId="{A66F1E11-DFCC-4156-85AA-C954AF1330E2}" type="presParOf" srcId="{0D5D43FD-643C-445C-8E9D-18B434D84CB7}" destId="{22366BC1-9BB8-4701-822B-E4EEE1D0EC3E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630956D0-638E-48E3-8963-F9B05A2B1ADD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3FD10E59-238C-4E44-9283-BEB7C8E1FF23}">
      <dgm:prSet/>
      <dgm:spPr/>
      <dgm:t>
        <a:bodyPr/>
        <a:lstStyle/>
        <a:p>
          <a:r>
            <a:rPr lang="en-US"/>
            <a:t>Trusted Types does not interfere with any other HTML elements</a:t>
          </a:r>
        </a:p>
      </dgm:t>
    </dgm:pt>
    <dgm:pt modelId="{C12EABAB-C6F3-4C34-AE62-44F561047215}" type="parTrans" cxnId="{D0236A17-D437-4495-91FF-09488D8BD17C}">
      <dgm:prSet/>
      <dgm:spPr/>
      <dgm:t>
        <a:bodyPr/>
        <a:lstStyle/>
        <a:p>
          <a:endParaRPr lang="en-US"/>
        </a:p>
      </dgm:t>
    </dgm:pt>
    <dgm:pt modelId="{220048A3-82E3-4860-968F-12ADB169328D}" type="sibTrans" cxnId="{D0236A17-D437-4495-91FF-09488D8BD17C}">
      <dgm:prSet/>
      <dgm:spPr/>
      <dgm:t>
        <a:bodyPr/>
        <a:lstStyle/>
        <a:p>
          <a:endParaRPr lang="en-US"/>
        </a:p>
      </dgm:t>
    </dgm:pt>
    <dgm:pt modelId="{0F4BFAE1-8D79-45EA-91FF-4E6C5E341264}">
      <dgm:prSet/>
      <dgm:spPr/>
      <dgm:t>
        <a:bodyPr/>
        <a:lstStyle/>
        <a:p>
          <a:r>
            <a:rPr lang="en-US"/>
            <a:t>You can even use </a:t>
          </a:r>
          <a:r>
            <a:rPr lang="en-US" i="1" err="1"/>
            <a:t>innerText</a:t>
          </a:r>
          <a:r>
            <a:rPr lang="en-US"/>
            <a:t> with Trusted Types because those are from contextual DOM APIs which are safe to use</a:t>
          </a:r>
        </a:p>
      </dgm:t>
    </dgm:pt>
    <dgm:pt modelId="{A9A7BDCA-033F-4E74-B451-571602A2D095}" type="parTrans" cxnId="{60AD61DF-B34E-4691-9B0E-31D8B109A35A}">
      <dgm:prSet/>
      <dgm:spPr/>
      <dgm:t>
        <a:bodyPr/>
        <a:lstStyle/>
        <a:p>
          <a:endParaRPr lang="en-US"/>
        </a:p>
      </dgm:t>
    </dgm:pt>
    <dgm:pt modelId="{4CB0F37C-EA1A-4D6B-B652-FF8D0BE0EAC8}" type="sibTrans" cxnId="{60AD61DF-B34E-4691-9B0E-31D8B109A35A}">
      <dgm:prSet/>
      <dgm:spPr/>
      <dgm:t>
        <a:bodyPr/>
        <a:lstStyle/>
        <a:p>
          <a:endParaRPr lang="en-US"/>
        </a:p>
      </dgm:t>
    </dgm:pt>
    <dgm:pt modelId="{0D5D43FD-643C-445C-8E9D-18B434D84CB7}" type="pres">
      <dgm:prSet presAssocID="{630956D0-638E-48E3-8963-F9B05A2B1ADD}" presName="linear" presStyleCnt="0">
        <dgm:presLayoutVars>
          <dgm:animLvl val="lvl"/>
          <dgm:resizeHandles val="exact"/>
        </dgm:presLayoutVars>
      </dgm:prSet>
      <dgm:spPr/>
    </dgm:pt>
    <dgm:pt modelId="{6A3FE55B-C19A-4C3C-A2A1-37866783BFFA}" type="pres">
      <dgm:prSet presAssocID="{3FD10E59-238C-4E44-9283-BEB7C8E1FF23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E46D7109-F32E-4FB5-BF4C-53D0B5900307}" type="pres">
      <dgm:prSet presAssocID="{220048A3-82E3-4860-968F-12ADB169328D}" presName="spacer" presStyleCnt="0"/>
      <dgm:spPr/>
    </dgm:pt>
    <dgm:pt modelId="{22366BC1-9BB8-4701-822B-E4EEE1D0EC3E}" type="pres">
      <dgm:prSet presAssocID="{0F4BFAE1-8D79-45EA-91FF-4E6C5E341264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D0236A17-D437-4495-91FF-09488D8BD17C}" srcId="{630956D0-638E-48E3-8963-F9B05A2B1ADD}" destId="{3FD10E59-238C-4E44-9283-BEB7C8E1FF23}" srcOrd="0" destOrd="0" parTransId="{C12EABAB-C6F3-4C34-AE62-44F561047215}" sibTransId="{220048A3-82E3-4860-968F-12ADB169328D}"/>
    <dgm:cxn modelId="{FCCC2D6B-218B-4B73-98F6-95B0EE5DC587}" type="presOf" srcId="{0F4BFAE1-8D79-45EA-91FF-4E6C5E341264}" destId="{22366BC1-9BB8-4701-822B-E4EEE1D0EC3E}" srcOrd="0" destOrd="0" presId="urn:microsoft.com/office/officeart/2005/8/layout/vList2"/>
    <dgm:cxn modelId="{CC264D72-E9BA-4EB4-999C-F9D235509DC9}" type="presOf" srcId="{630956D0-638E-48E3-8963-F9B05A2B1ADD}" destId="{0D5D43FD-643C-445C-8E9D-18B434D84CB7}" srcOrd="0" destOrd="0" presId="urn:microsoft.com/office/officeart/2005/8/layout/vList2"/>
    <dgm:cxn modelId="{856ADB79-0223-415E-B094-4B71E7CB492F}" type="presOf" srcId="{3FD10E59-238C-4E44-9283-BEB7C8E1FF23}" destId="{6A3FE55B-C19A-4C3C-A2A1-37866783BFFA}" srcOrd="0" destOrd="0" presId="urn:microsoft.com/office/officeart/2005/8/layout/vList2"/>
    <dgm:cxn modelId="{60AD61DF-B34E-4691-9B0E-31D8B109A35A}" srcId="{630956D0-638E-48E3-8963-F9B05A2B1ADD}" destId="{0F4BFAE1-8D79-45EA-91FF-4E6C5E341264}" srcOrd="1" destOrd="0" parTransId="{A9A7BDCA-033F-4E74-B451-571602A2D095}" sibTransId="{4CB0F37C-EA1A-4D6B-B652-FF8D0BE0EAC8}"/>
    <dgm:cxn modelId="{ABB091DC-17C0-4914-9407-24FB65D7ACEB}" type="presParOf" srcId="{0D5D43FD-643C-445C-8E9D-18B434D84CB7}" destId="{6A3FE55B-C19A-4C3C-A2A1-37866783BFFA}" srcOrd="0" destOrd="0" presId="urn:microsoft.com/office/officeart/2005/8/layout/vList2"/>
    <dgm:cxn modelId="{1F28DCFB-8622-4DDE-92F8-64610E0469BB}" type="presParOf" srcId="{0D5D43FD-643C-445C-8E9D-18B434D84CB7}" destId="{E46D7109-F32E-4FB5-BF4C-53D0B5900307}" srcOrd="1" destOrd="0" presId="urn:microsoft.com/office/officeart/2005/8/layout/vList2"/>
    <dgm:cxn modelId="{A66F1E11-DFCC-4156-85AA-C954AF1330E2}" type="presParOf" srcId="{0D5D43FD-643C-445C-8E9D-18B434D84CB7}" destId="{22366BC1-9BB8-4701-822B-E4EEE1D0EC3E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630956D0-638E-48E3-8963-F9B05A2B1ADD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3FD10E59-238C-4E44-9283-BEB7C8E1FF23}">
      <dgm:prSet/>
      <dgm:spPr/>
      <dgm:t>
        <a:bodyPr/>
        <a:lstStyle/>
        <a:p>
          <a:r>
            <a:rPr lang="en-US"/>
            <a:t>Mitigate DOM-based XSS</a:t>
          </a:r>
        </a:p>
      </dgm:t>
    </dgm:pt>
    <dgm:pt modelId="{C12EABAB-C6F3-4C34-AE62-44F561047215}" type="parTrans" cxnId="{D0236A17-D437-4495-91FF-09488D8BD17C}">
      <dgm:prSet/>
      <dgm:spPr/>
      <dgm:t>
        <a:bodyPr/>
        <a:lstStyle/>
        <a:p>
          <a:endParaRPr lang="en-US"/>
        </a:p>
      </dgm:t>
    </dgm:pt>
    <dgm:pt modelId="{220048A3-82E3-4860-968F-12ADB169328D}" type="sibTrans" cxnId="{D0236A17-D437-4495-91FF-09488D8BD17C}">
      <dgm:prSet/>
      <dgm:spPr/>
      <dgm:t>
        <a:bodyPr/>
        <a:lstStyle/>
        <a:p>
          <a:endParaRPr lang="en-US"/>
        </a:p>
      </dgm:t>
    </dgm:pt>
    <dgm:pt modelId="{0F4BFAE1-8D79-45EA-91FF-4E6C5E341264}">
      <dgm:prSet/>
      <dgm:spPr>
        <a:solidFill>
          <a:schemeClr val="accent4"/>
        </a:solidFill>
      </dgm:spPr>
      <dgm:t>
        <a:bodyPr/>
        <a:lstStyle/>
        <a:p>
          <a:r>
            <a:rPr lang="en-US">
              <a:solidFill>
                <a:schemeClr val="tx1"/>
              </a:solidFill>
            </a:rPr>
            <a:t>Bootstrap, jQuery vulns are mitigated as well</a:t>
          </a:r>
        </a:p>
      </dgm:t>
    </dgm:pt>
    <dgm:pt modelId="{A9A7BDCA-033F-4E74-B451-571602A2D095}" type="parTrans" cxnId="{60AD61DF-B34E-4691-9B0E-31D8B109A35A}">
      <dgm:prSet/>
      <dgm:spPr/>
      <dgm:t>
        <a:bodyPr/>
        <a:lstStyle/>
        <a:p>
          <a:endParaRPr lang="en-US"/>
        </a:p>
      </dgm:t>
    </dgm:pt>
    <dgm:pt modelId="{4CB0F37C-EA1A-4D6B-B652-FF8D0BE0EAC8}" type="sibTrans" cxnId="{60AD61DF-B34E-4691-9B0E-31D8B109A35A}">
      <dgm:prSet/>
      <dgm:spPr/>
      <dgm:t>
        <a:bodyPr/>
        <a:lstStyle/>
        <a:p>
          <a:endParaRPr lang="en-US"/>
        </a:p>
      </dgm:t>
    </dgm:pt>
    <dgm:pt modelId="{7361F113-9AB5-45C1-809C-2866C1039B3E}">
      <dgm:prSet/>
      <dgm:spPr/>
      <dgm:t>
        <a:bodyPr/>
        <a:lstStyle/>
        <a:p>
          <a:r>
            <a:rPr lang="en-US"/>
            <a:t>Addresses mixed framework patterns to address security gaps</a:t>
          </a:r>
        </a:p>
      </dgm:t>
    </dgm:pt>
    <dgm:pt modelId="{C311D03C-00FF-4367-B3B6-DBB0945C98E9}" type="parTrans" cxnId="{DAE23FA2-367D-4FCF-8F58-A364B9B7A084}">
      <dgm:prSet/>
      <dgm:spPr/>
      <dgm:t>
        <a:bodyPr/>
        <a:lstStyle/>
        <a:p>
          <a:endParaRPr lang="en-US"/>
        </a:p>
      </dgm:t>
    </dgm:pt>
    <dgm:pt modelId="{BD856B24-B605-40CA-8EF0-03BAB8FE764B}" type="sibTrans" cxnId="{DAE23FA2-367D-4FCF-8F58-A364B9B7A084}">
      <dgm:prSet/>
      <dgm:spPr/>
      <dgm:t>
        <a:bodyPr/>
        <a:lstStyle/>
        <a:p>
          <a:endParaRPr lang="en-US"/>
        </a:p>
      </dgm:t>
    </dgm:pt>
    <dgm:pt modelId="{0D5D43FD-643C-445C-8E9D-18B434D84CB7}" type="pres">
      <dgm:prSet presAssocID="{630956D0-638E-48E3-8963-F9B05A2B1ADD}" presName="linear" presStyleCnt="0">
        <dgm:presLayoutVars>
          <dgm:animLvl val="lvl"/>
          <dgm:resizeHandles val="exact"/>
        </dgm:presLayoutVars>
      </dgm:prSet>
      <dgm:spPr/>
    </dgm:pt>
    <dgm:pt modelId="{6A3FE55B-C19A-4C3C-A2A1-37866783BFFA}" type="pres">
      <dgm:prSet presAssocID="{3FD10E59-238C-4E44-9283-BEB7C8E1FF23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E46D7109-F32E-4FB5-BF4C-53D0B5900307}" type="pres">
      <dgm:prSet presAssocID="{220048A3-82E3-4860-968F-12ADB169328D}" presName="spacer" presStyleCnt="0"/>
      <dgm:spPr/>
    </dgm:pt>
    <dgm:pt modelId="{22366BC1-9BB8-4701-822B-E4EEE1D0EC3E}" type="pres">
      <dgm:prSet presAssocID="{0F4BFAE1-8D79-45EA-91FF-4E6C5E341264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AA84AFF2-ED3E-46CF-89FA-F35A4C224DDE}" type="pres">
      <dgm:prSet presAssocID="{4CB0F37C-EA1A-4D6B-B652-FF8D0BE0EAC8}" presName="spacer" presStyleCnt="0"/>
      <dgm:spPr/>
    </dgm:pt>
    <dgm:pt modelId="{30A03D60-8EC8-418A-A3F3-08596AB7AFA4}" type="pres">
      <dgm:prSet presAssocID="{7361F113-9AB5-45C1-809C-2866C1039B3E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D0236A17-D437-4495-91FF-09488D8BD17C}" srcId="{630956D0-638E-48E3-8963-F9B05A2B1ADD}" destId="{3FD10E59-238C-4E44-9283-BEB7C8E1FF23}" srcOrd="0" destOrd="0" parTransId="{C12EABAB-C6F3-4C34-AE62-44F561047215}" sibTransId="{220048A3-82E3-4860-968F-12ADB169328D}"/>
    <dgm:cxn modelId="{FCCC2D6B-218B-4B73-98F6-95B0EE5DC587}" type="presOf" srcId="{0F4BFAE1-8D79-45EA-91FF-4E6C5E341264}" destId="{22366BC1-9BB8-4701-822B-E4EEE1D0EC3E}" srcOrd="0" destOrd="0" presId="urn:microsoft.com/office/officeart/2005/8/layout/vList2"/>
    <dgm:cxn modelId="{CC264D72-E9BA-4EB4-999C-F9D235509DC9}" type="presOf" srcId="{630956D0-638E-48E3-8963-F9B05A2B1ADD}" destId="{0D5D43FD-643C-445C-8E9D-18B434D84CB7}" srcOrd="0" destOrd="0" presId="urn:microsoft.com/office/officeart/2005/8/layout/vList2"/>
    <dgm:cxn modelId="{856ADB79-0223-415E-B094-4B71E7CB492F}" type="presOf" srcId="{3FD10E59-238C-4E44-9283-BEB7C8E1FF23}" destId="{6A3FE55B-C19A-4C3C-A2A1-37866783BFFA}" srcOrd="0" destOrd="0" presId="urn:microsoft.com/office/officeart/2005/8/layout/vList2"/>
    <dgm:cxn modelId="{DAE23FA2-367D-4FCF-8F58-A364B9B7A084}" srcId="{630956D0-638E-48E3-8963-F9B05A2B1ADD}" destId="{7361F113-9AB5-45C1-809C-2866C1039B3E}" srcOrd="2" destOrd="0" parTransId="{C311D03C-00FF-4367-B3B6-DBB0945C98E9}" sibTransId="{BD856B24-B605-40CA-8EF0-03BAB8FE764B}"/>
    <dgm:cxn modelId="{60AD61DF-B34E-4691-9B0E-31D8B109A35A}" srcId="{630956D0-638E-48E3-8963-F9B05A2B1ADD}" destId="{0F4BFAE1-8D79-45EA-91FF-4E6C5E341264}" srcOrd="1" destOrd="0" parTransId="{A9A7BDCA-033F-4E74-B451-571602A2D095}" sibTransId="{4CB0F37C-EA1A-4D6B-B652-FF8D0BE0EAC8}"/>
    <dgm:cxn modelId="{43428EEB-0F8F-4167-9AAF-ED142E4FB30E}" type="presOf" srcId="{7361F113-9AB5-45C1-809C-2866C1039B3E}" destId="{30A03D60-8EC8-418A-A3F3-08596AB7AFA4}" srcOrd="0" destOrd="0" presId="urn:microsoft.com/office/officeart/2005/8/layout/vList2"/>
    <dgm:cxn modelId="{ABB091DC-17C0-4914-9407-24FB65D7ACEB}" type="presParOf" srcId="{0D5D43FD-643C-445C-8E9D-18B434D84CB7}" destId="{6A3FE55B-C19A-4C3C-A2A1-37866783BFFA}" srcOrd="0" destOrd="0" presId="urn:microsoft.com/office/officeart/2005/8/layout/vList2"/>
    <dgm:cxn modelId="{1F28DCFB-8622-4DDE-92F8-64610E0469BB}" type="presParOf" srcId="{0D5D43FD-643C-445C-8E9D-18B434D84CB7}" destId="{E46D7109-F32E-4FB5-BF4C-53D0B5900307}" srcOrd="1" destOrd="0" presId="urn:microsoft.com/office/officeart/2005/8/layout/vList2"/>
    <dgm:cxn modelId="{A66F1E11-DFCC-4156-85AA-C954AF1330E2}" type="presParOf" srcId="{0D5D43FD-643C-445C-8E9D-18B434D84CB7}" destId="{22366BC1-9BB8-4701-822B-E4EEE1D0EC3E}" srcOrd="2" destOrd="0" presId="urn:microsoft.com/office/officeart/2005/8/layout/vList2"/>
    <dgm:cxn modelId="{2D7D1A4D-8FF5-48B5-A937-75CFB5D18C50}" type="presParOf" srcId="{0D5D43FD-643C-445C-8E9D-18B434D84CB7}" destId="{AA84AFF2-ED3E-46CF-89FA-F35A4C224DDE}" srcOrd="3" destOrd="0" presId="urn:microsoft.com/office/officeart/2005/8/layout/vList2"/>
    <dgm:cxn modelId="{67282BA1-A880-467F-8DC5-68AF19C55E8B}" type="presParOf" srcId="{0D5D43FD-643C-445C-8E9D-18B434D84CB7}" destId="{30A03D60-8EC8-418A-A3F3-08596AB7AFA4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630956D0-638E-48E3-8963-F9B05A2B1ADD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3FD10E59-238C-4E44-9283-BEB7C8E1FF23}">
      <dgm:prSet/>
      <dgm:spPr/>
      <dgm:t>
        <a:bodyPr/>
        <a:lstStyle/>
        <a:p>
          <a:r>
            <a:rPr lang="en-US">
              <a:hlinkClick xmlns:r="http://schemas.openxmlformats.org/officeDocument/2006/relationships" r:id="rId1"/>
            </a:rPr>
            <a:t>https://web.dev/trusted-types/</a:t>
          </a:r>
          <a:endParaRPr lang="en-US"/>
        </a:p>
      </dgm:t>
    </dgm:pt>
    <dgm:pt modelId="{C12EABAB-C6F3-4C34-AE62-44F561047215}" type="parTrans" cxnId="{D0236A17-D437-4495-91FF-09488D8BD17C}">
      <dgm:prSet/>
      <dgm:spPr/>
      <dgm:t>
        <a:bodyPr/>
        <a:lstStyle/>
        <a:p>
          <a:endParaRPr lang="en-US"/>
        </a:p>
      </dgm:t>
    </dgm:pt>
    <dgm:pt modelId="{220048A3-82E3-4860-968F-12ADB169328D}" type="sibTrans" cxnId="{D0236A17-D437-4495-91FF-09488D8BD17C}">
      <dgm:prSet/>
      <dgm:spPr/>
      <dgm:t>
        <a:bodyPr/>
        <a:lstStyle/>
        <a:p>
          <a:endParaRPr lang="en-US"/>
        </a:p>
      </dgm:t>
    </dgm:pt>
    <dgm:pt modelId="{0F4BFAE1-8D79-45EA-91FF-4E6C5E341264}">
      <dgm:prSet/>
      <dgm:spPr>
        <a:solidFill>
          <a:schemeClr val="accent4"/>
        </a:solidFill>
      </dgm:spPr>
      <dgm:t>
        <a:bodyPr/>
        <a:lstStyle/>
        <a:p>
          <a:r>
            <a:rPr lang="en-US">
              <a:solidFill>
                <a:schemeClr val="tx1"/>
              </a:solidFill>
              <a:hlinkClick xmlns:r="http://schemas.openxmlformats.org/officeDocument/2006/relationships" r:id="rId2"/>
            </a:rPr>
            <a:t>https://developer.mozilla.org/en-US/docs/Web/HTTP/Headers/Content-Security-Policy/require-trusted-types-for</a:t>
          </a:r>
          <a:r>
            <a:rPr lang="en-US">
              <a:solidFill>
                <a:schemeClr val="tx1"/>
              </a:solidFill>
            </a:rPr>
            <a:t> </a:t>
          </a:r>
        </a:p>
      </dgm:t>
    </dgm:pt>
    <dgm:pt modelId="{A9A7BDCA-033F-4E74-B451-571602A2D095}" type="parTrans" cxnId="{60AD61DF-B34E-4691-9B0E-31D8B109A35A}">
      <dgm:prSet/>
      <dgm:spPr/>
      <dgm:t>
        <a:bodyPr/>
        <a:lstStyle/>
        <a:p>
          <a:endParaRPr lang="en-US"/>
        </a:p>
      </dgm:t>
    </dgm:pt>
    <dgm:pt modelId="{4CB0F37C-EA1A-4D6B-B652-FF8D0BE0EAC8}" type="sibTrans" cxnId="{60AD61DF-B34E-4691-9B0E-31D8B109A35A}">
      <dgm:prSet/>
      <dgm:spPr/>
      <dgm:t>
        <a:bodyPr/>
        <a:lstStyle/>
        <a:p>
          <a:endParaRPr lang="en-US"/>
        </a:p>
      </dgm:t>
    </dgm:pt>
    <dgm:pt modelId="{7361F113-9AB5-45C1-809C-2866C1039B3E}">
      <dgm:prSet/>
      <dgm:spPr/>
      <dgm:t>
        <a:bodyPr/>
        <a:lstStyle/>
        <a:p>
          <a:r>
            <a:rPr lang="en-US">
              <a:hlinkClick xmlns:r="http://schemas.openxmlformats.org/officeDocument/2006/relationships" r:id="rId3"/>
            </a:rPr>
            <a:t>https://christianlydemann.com/the-complete-guide-to-angular-security/</a:t>
          </a:r>
          <a:endParaRPr lang="en-US"/>
        </a:p>
      </dgm:t>
    </dgm:pt>
    <dgm:pt modelId="{C311D03C-00FF-4367-B3B6-DBB0945C98E9}" type="parTrans" cxnId="{DAE23FA2-367D-4FCF-8F58-A364B9B7A084}">
      <dgm:prSet/>
      <dgm:spPr/>
      <dgm:t>
        <a:bodyPr/>
        <a:lstStyle/>
        <a:p>
          <a:endParaRPr lang="en-US"/>
        </a:p>
      </dgm:t>
    </dgm:pt>
    <dgm:pt modelId="{BD856B24-B605-40CA-8EF0-03BAB8FE764B}" type="sibTrans" cxnId="{DAE23FA2-367D-4FCF-8F58-A364B9B7A084}">
      <dgm:prSet/>
      <dgm:spPr/>
      <dgm:t>
        <a:bodyPr/>
        <a:lstStyle/>
        <a:p>
          <a:endParaRPr lang="en-US"/>
        </a:p>
      </dgm:t>
    </dgm:pt>
    <dgm:pt modelId="{0D5D43FD-643C-445C-8E9D-18B434D84CB7}" type="pres">
      <dgm:prSet presAssocID="{630956D0-638E-48E3-8963-F9B05A2B1ADD}" presName="linear" presStyleCnt="0">
        <dgm:presLayoutVars>
          <dgm:animLvl val="lvl"/>
          <dgm:resizeHandles val="exact"/>
        </dgm:presLayoutVars>
      </dgm:prSet>
      <dgm:spPr/>
    </dgm:pt>
    <dgm:pt modelId="{6A3FE55B-C19A-4C3C-A2A1-37866783BFFA}" type="pres">
      <dgm:prSet presAssocID="{3FD10E59-238C-4E44-9283-BEB7C8E1FF23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E46D7109-F32E-4FB5-BF4C-53D0B5900307}" type="pres">
      <dgm:prSet presAssocID="{220048A3-82E3-4860-968F-12ADB169328D}" presName="spacer" presStyleCnt="0"/>
      <dgm:spPr/>
    </dgm:pt>
    <dgm:pt modelId="{22366BC1-9BB8-4701-822B-E4EEE1D0EC3E}" type="pres">
      <dgm:prSet presAssocID="{0F4BFAE1-8D79-45EA-91FF-4E6C5E341264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AA84AFF2-ED3E-46CF-89FA-F35A4C224DDE}" type="pres">
      <dgm:prSet presAssocID="{4CB0F37C-EA1A-4D6B-B652-FF8D0BE0EAC8}" presName="spacer" presStyleCnt="0"/>
      <dgm:spPr/>
    </dgm:pt>
    <dgm:pt modelId="{30A03D60-8EC8-418A-A3F3-08596AB7AFA4}" type="pres">
      <dgm:prSet presAssocID="{7361F113-9AB5-45C1-809C-2866C1039B3E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D0236A17-D437-4495-91FF-09488D8BD17C}" srcId="{630956D0-638E-48E3-8963-F9B05A2B1ADD}" destId="{3FD10E59-238C-4E44-9283-BEB7C8E1FF23}" srcOrd="0" destOrd="0" parTransId="{C12EABAB-C6F3-4C34-AE62-44F561047215}" sibTransId="{220048A3-82E3-4860-968F-12ADB169328D}"/>
    <dgm:cxn modelId="{FCCC2D6B-218B-4B73-98F6-95B0EE5DC587}" type="presOf" srcId="{0F4BFAE1-8D79-45EA-91FF-4E6C5E341264}" destId="{22366BC1-9BB8-4701-822B-E4EEE1D0EC3E}" srcOrd="0" destOrd="0" presId="urn:microsoft.com/office/officeart/2005/8/layout/vList2"/>
    <dgm:cxn modelId="{CC264D72-E9BA-4EB4-999C-F9D235509DC9}" type="presOf" srcId="{630956D0-638E-48E3-8963-F9B05A2B1ADD}" destId="{0D5D43FD-643C-445C-8E9D-18B434D84CB7}" srcOrd="0" destOrd="0" presId="urn:microsoft.com/office/officeart/2005/8/layout/vList2"/>
    <dgm:cxn modelId="{856ADB79-0223-415E-B094-4B71E7CB492F}" type="presOf" srcId="{3FD10E59-238C-4E44-9283-BEB7C8E1FF23}" destId="{6A3FE55B-C19A-4C3C-A2A1-37866783BFFA}" srcOrd="0" destOrd="0" presId="urn:microsoft.com/office/officeart/2005/8/layout/vList2"/>
    <dgm:cxn modelId="{DAE23FA2-367D-4FCF-8F58-A364B9B7A084}" srcId="{630956D0-638E-48E3-8963-F9B05A2B1ADD}" destId="{7361F113-9AB5-45C1-809C-2866C1039B3E}" srcOrd="2" destOrd="0" parTransId="{C311D03C-00FF-4367-B3B6-DBB0945C98E9}" sibTransId="{BD856B24-B605-40CA-8EF0-03BAB8FE764B}"/>
    <dgm:cxn modelId="{60AD61DF-B34E-4691-9B0E-31D8B109A35A}" srcId="{630956D0-638E-48E3-8963-F9B05A2B1ADD}" destId="{0F4BFAE1-8D79-45EA-91FF-4E6C5E341264}" srcOrd="1" destOrd="0" parTransId="{A9A7BDCA-033F-4E74-B451-571602A2D095}" sibTransId="{4CB0F37C-EA1A-4D6B-B652-FF8D0BE0EAC8}"/>
    <dgm:cxn modelId="{43428EEB-0F8F-4167-9AAF-ED142E4FB30E}" type="presOf" srcId="{7361F113-9AB5-45C1-809C-2866C1039B3E}" destId="{30A03D60-8EC8-418A-A3F3-08596AB7AFA4}" srcOrd="0" destOrd="0" presId="urn:microsoft.com/office/officeart/2005/8/layout/vList2"/>
    <dgm:cxn modelId="{ABB091DC-17C0-4914-9407-24FB65D7ACEB}" type="presParOf" srcId="{0D5D43FD-643C-445C-8E9D-18B434D84CB7}" destId="{6A3FE55B-C19A-4C3C-A2A1-37866783BFFA}" srcOrd="0" destOrd="0" presId="urn:microsoft.com/office/officeart/2005/8/layout/vList2"/>
    <dgm:cxn modelId="{1F28DCFB-8622-4DDE-92F8-64610E0469BB}" type="presParOf" srcId="{0D5D43FD-643C-445C-8E9D-18B434D84CB7}" destId="{E46D7109-F32E-4FB5-BF4C-53D0B5900307}" srcOrd="1" destOrd="0" presId="urn:microsoft.com/office/officeart/2005/8/layout/vList2"/>
    <dgm:cxn modelId="{A66F1E11-DFCC-4156-85AA-C954AF1330E2}" type="presParOf" srcId="{0D5D43FD-643C-445C-8E9D-18B434D84CB7}" destId="{22366BC1-9BB8-4701-822B-E4EEE1D0EC3E}" srcOrd="2" destOrd="0" presId="urn:microsoft.com/office/officeart/2005/8/layout/vList2"/>
    <dgm:cxn modelId="{2D7D1A4D-8FF5-48B5-A937-75CFB5D18C50}" type="presParOf" srcId="{0D5D43FD-643C-445C-8E9D-18B434D84CB7}" destId="{AA84AFF2-ED3E-46CF-89FA-F35A4C224DDE}" srcOrd="3" destOrd="0" presId="urn:microsoft.com/office/officeart/2005/8/layout/vList2"/>
    <dgm:cxn modelId="{67282BA1-A880-467F-8DC5-68AF19C55E8B}" type="presParOf" srcId="{0D5D43FD-643C-445C-8E9D-18B434D84CB7}" destId="{30A03D60-8EC8-418A-A3F3-08596AB7AFA4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620AA32-E28A-4B9B-819B-0FA75CCDD30C}" type="doc">
      <dgm:prSet loTypeId="urn:microsoft.com/office/officeart/2005/8/layout/list1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B5C317F6-E2E3-445A-8FAC-823531159E43}">
      <dgm:prSet custT="1"/>
      <dgm:spPr>
        <a:solidFill>
          <a:schemeClr val="accent1"/>
        </a:solidFill>
      </dgm:spPr>
      <dgm:t>
        <a:bodyPr/>
        <a:lstStyle/>
        <a:p>
          <a:r>
            <a:rPr lang="en-US" sz="2000" b="0" i="0"/>
            <a:t>There are two parts of a domain name: </a:t>
          </a:r>
          <a:endParaRPr lang="en-US" sz="2000"/>
        </a:p>
      </dgm:t>
    </dgm:pt>
    <dgm:pt modelId="{42AF432B-1997-474A-949C-B69EBDEE6A91}" type="parTrans" cxnId="{315AAA58-72AF-44C0-B291-3D614986511E}">
      <dgm:prSet/>
      <dgm:spPr/>
      <dgm:t>
        <a:bodyPr/>
        <a:lstStyle/>
        <a:p>
          <a:endParaRPr lang="en-US"/>
        </a:p>
      </dgm:t>
    </dgm:pt>
    <dgm:pt modelId="{5CBC8C44-D5D3-4029-B454-C2A89B3D3702}" type="sibTrans" cxnId="{315AAA58-72AF-44C0-B291-3D614986511E}">
      <dgm:prSet/>
      <dgm:spPr/>
      <dgm:t>
        <a:bodyPr/>
        <a:lstStyle/>
        <a:p>
          <a:endParaRPr lang="en-US"/>
        </a:p>
      </dgm:t>
    </dgm:pt>
    <dgm:pt modelId="{1F194DD2-A141-4938-B90A-619394AEF7E4}">
      <dgm:prSet custT="1"/>
      <dgm:spPr/>
      <dgm:t>
        <a:bodyPr/>
        <a:lstStyle/>
        <a:p>
          <a:pPr>
            <a:buFont typeface="+mj-lt"/>
            <a:buAutoNum type="arabicPeriod"/>
          </a:pPr>
          <a:r>
            <a:rPr lang="en-US" sz="1600" b="0" i="0"/>
            <a:t>the TLD (top level domain) examples: .com, .gov, .org, etc. </a:t>
          </a:r>
          <a:endParaRPr lang="en-US" sz="1600"/>
        </a:p>
      </dgm:t>
    </dgm:pt>
    <dgm:pt modelId="{29413AB3-32F5-486F-BBC9-95A2BA52DB27}" type="parTrans" cxnId="{F4165974-035F-4495-A9A9-7EFC18AC44B6}">
      <dgm:prSet/>
      <dgm:spPr/>
      <dgm:t>
        <a:bodyPr/>
        <a:lstStyle/>
        <a:p>
          <a:endParaRPr lang="en-US"/>
        </a:p>
      </dgm:t>
    </dgm:pt>
    <dgm:pt modelId="{6B3D65E2-794F-4004-992F-335D4187F205}" type="sibTrans" cxnId="{F4165974-035F-4495-A9A9-7EFC18AC44B6}">
      <dgm:prSet/>
      <dgm:spPr/>
      <dgm:t>
        <a:bodyPr/>
        <a:lstStyle/>
        <a:p>
          <a:endParaRPr lang="en-US"/>
        </a:p>
      </dgm:t>
    </dgm:pt>
    <dgm:pt modelId="{7F271A28-3386-493B-A808-028600CBA70D}">
      <dgm:prSet custT="1"/>
      <dgm:spPr/>
      <dgm:t>
        <a:bodyPr/>
        <a:lstStyle/>
        <a:p>
          <a:pPr>
            <a:buFont typeface="+mj-lt"/>
            <a:buAutoNum type="arabicPeriod"/>
          </a:pPr>
          <a:r>
            <a:rPr lang="en-US" sz="1600" b="0" i="0"/>
            <a:t>the actual domain name</a:t>
          </a:r>
          <a:endParaRPr lang="en-US" sz="1600"/>
        </a:p>
      </dgm:t>
    </dgm:pt>
    <dgm:pt modelId="{4F327151-A4A7-4BEE-A021-23DAC02FE78E}" type="parTrans" cxnId="{431180A6-C4D1-4EC9-8443-CA29F767785B}">
      <dgm:prSet/>
      <dgm:spPr/>
      <dgm:t>
        <a:bodyPr/>
        <a:lstStyle/>
        <a:p>
          <a:endParaRPr lang="en-US"/>
        </a:p>
      </dgm:t>
    </dgm:pt>
    <dgm:pt modelId="{1C96818A-DBD0-4EA8-89BA-DBF17DFED030}" type="sibTrans" cxnId="{431180A6-C4D1-4EC9-8443-CA29F767785B}">
      <dgm:prSet/>
      <dgm:spPr/>
      <dgm:t>
        <a:bodyPr/>
        <a:lstStyle/>
        <a:p>
          <a:endParaRPr lang="en-US"/>
        </a:p>
      </dgm:t>
    </dgm:pt>
    <dgm:pt modelId="{532D89EA-97B7-4DB6-BFFF-65D49F5F447B}">
      <dgm:prSet custT="1"/>
      <dgm:spPr>
        <a:solidFill>
          <a:schemeClr val="accent3"/>
        </a:solidFill>
      </dgm:spPr>
      <dgm:t>
        <a:bodyPr/>
        <a:lstStyle/>
        <a:p>
          <a:r>
            <a:rPr lang="en-US" sz="2000"/>
            <a:t>The term “Root domain” the domain, example is example.com</a:t>
          </a:r>
        </a:p>
      </dgm:t>
    </dgm:pt>
    <dgm:pt modelId="{28F583E1-C2DF-4A00-AD35-E9F9EDAAD4A5}" type="parTrans" cxnId="{19A7B7E7-15AE-40BB-A5C7-841C8E998147}">
      <dgm:prSet/>
      <dgm:spPr/>
      <dgm:t>
        <a:bodyPr/>
        <a:lstStyle/>
        <a:p>
          <a:endParaRPr lang="en-US"/>
        </a:p>
      </dgm:t>
    </dgm:pt>
    <dgm:pt modelId="{5484CAF2-8E7C-4EAF-9D7B-4C3A180BA1E8}" type="sibTrans" cxnId="{19A7B7E7-15AE-40BB-A5C7-841C8E998147}">
      <dgm:prSet/>
      <dgm:spPr/>
      <dgm:t>
        <a:bodyPr/>
        <a:lstStyle/>
        <a:p>
          <a:endParaRPr lang="en-US"/>
        </a:p>
      </dgm:t>
    </dgm:pt>
    <dgm:pt modelId="{ABA1F04D-7FC1-447D-8572-86B38238DAD7}">
      <dgm:prSet custT="1"/>
      <dgm:spPr/>
      <dgm:t>
        <a:bodyPr/>
        <a:lstStyle/>
        <a:p>
          <a:r>
            <a:rPr lang="en-US" sz="2000"/>
            <a:t>A domain purchase also includes its subdomains </a:t>
          </a:r>
        </a:p>
      </dgm:t>
    </dgm:pt>
    <dgm:pt modelId="{BF6C381C-847A-4C52-A2E1-8A50B850D4A4}" type="parTrans" cxnId="{6F63F270-4867-4B7A-BFF7-E79C389F91E2}">
      <dgm:prSet/>
      <dgm:spPr/>
      <dgm:t>
        <a:bodyPr/>
        <a:lstStyle/>
        <a:p>
          <a:endParaRPr lang="en-US"/>
        </a:p>
      </dgm:t>
    </dgm:pt>
    <dgm:pt modelId="{AB532D3D-F601-4251-BA0C-DA31CED9B44E}" type="sibTrans" cxnId="{6F63F270-4867-4B7A-BFF7-E79C389F91E2}">
      <dgm:prSet/>
      <dgm:spPr/>
      <dgm:t>
        <a:bodyPr/>
        <a:lstStyle/>
        <a:p>
          <a:endParaRPr lang="en-US"/>
        </a:p>
      </dgm:t>
    </dgm:pt>
    <dgm:pt modelId="{2C2EA321-FE01-4E4E-ABC9-C08F8DA3051F}">
      <dgm:prSet custT="1"/>
      <dgm:spPr/>
      <dgm:t>
        <a:bodyPr/>
        <a:lstStyle/>
        <a:p>
          <a:r>
            <a:rPr lang="en-US" sz="1600"/>
            <a:t>www.</a:t>
          </a:r>
          <a:r>
            <a:rPr lang="en-US" sz="1600" b="1"/>
            <a:t>example.com</a:t>
          </a:r>
          <a:endParaRPr lang="en-US" sz="1600"/>
        </a:p>
      </dgm:t>
    </dgm:pt>
    <dgm:pt modelId="{7C5722B9-6213-4C3D-AC93-54972BD1BFC2}" type="parTrans" cxnId="{6DD1199E-267C-4392-97E5-E6839D0E4265}">
      <dgm:prSet/>
      <dgm:spPr/>
      <dgm:t>
        <a:bodyPr/>
        <a:lstStyle/>
        <a:p>
          <a:endParaRPr lang="en-US"/>
        </a:p>
      </dgm:t>
    </dgm:pt>
    <dgm:pt modelId="{9A965AEF-1EBF-40E9-A63D-AB17901358D4}" type="sibTrans" cxnId="{6DD1199E-267C-4392-97E5-E6839D0E4265}">
      <dgm:prSet/>
      <dgm:spPr/>
      <dgm:t>
        <a:bodyPr/>
        <a:lstStyle/>
        <a:p>
          <a:endParaRPr lang="en-US"/>
        </a:p>
      </dgm:t>
    </dgm:pt>
    <dgm:pt modelId="{BE8FE9E8-B956-4A1D-AC77-0B3AD4C795B7}">
      <dgm:prSet custT="1"/>
      <dgm:spPr/>
      <dgm:t>
        <a:bodyPr/>
        <a:lstStyle/>
        <a:p>
          <a:r>
            <a:rPr lang="en-US" sz="1600"/>
            <a:t>merch.</a:t>
          </a:r>
          <a:r>
            <a:rPr lang="en-US" sz="1600" b="1"/>
            <a:t>example.com</a:t>
          </a:r>
          <a:endParaRPr lang="en-US" sz="1600"/>
        </a:p>
      </dgm:t>
    </dgm:pt>
    <dgm:pt modelId="{227DCC3F-E46C-439F-9F39-6B0A0C62BD07}" type="parTrans" cxnId="{D0F40EDA-5139-4C50-B62F-87995C6647B7}">
      <dgm:prSet/>
      <dgm:spPr/>
      <dgm:t>
        <a:bodyPr/>
        <a:lstStyle/>
        <a:p>
          <a:endParaRPr lang="en-US"/>
        </a:p>
      </dgm:t>
    </dgm:pt>
    <dgm:pt modelId="{B28C1063-CA78-4503-B256-A77DE14153CD}" type="sibTrans" cxnId="{D0F40EDA-5139-4C50-B62F-87995C6647B7}">
      <dgm:prSet/>
      <dgm:spPr/>
      <dgm:t>
        <a:bodyPr/>
        <a:lstStyle/>
        <a:p>
          <a:endParaRPr lang="en-US"/>
        </a:p>
      </dgm:t>
    </dgm:pt>
    <dgm:pt modelId="{62051EE4-2EDB-4F35-BB02-609FC36AB5C1}">
      <dgm:prSet custT="1"/>
      <dgm:spPr/>
      <dgm:t>
        <a:bodyPr/>
        <a:lstStyle/>
        <a:p>
          <a:r>
            <a:rPr lang="en-US" sz="1600"/>
            <a:t>support.</a:t>
          </a:r>
          <a:r>
            <a:rPr lang="en-US" sz="1600" b="1"/>
            <a:t>example.com  </a:t>
          </a:r>
          <a:endParaRPr lang="en-US" sz="1600"/>
        </a:p>
      </dgm:t>
    </dgm:pt>
    <dgm:pt modelId="{86AC51EB-40D1-41B9-B1FF-91E2FE4E5348}" type="parTrans" cxnId="{277D848F-4361-4F1A-83F0-AEC0345834EA}">
      <dgm:prSet/>
      <dgm:spPr/>
      <dgm:t>
        <a:bodyPr/>
        <a:lstStyle/>
        <a:p>
          <a:endParaRPr lang="en-US"/>
        </a:p>
      </dgm:t>
    </dgm:pt>
    <dgm:pt modelId="{7E8E9921-593F-47E6-92A6-68BFD38EB7F3}" type="sibTrans" cxnId="{277D848F-4361-4F1A-83F0-AEC0345834EA}">
      <dgm:prSet/>
      <dgm:spPr/>
      <dgm:t>
        <a:bodyPr/>
        <a:lstStyle/>
        <a:p>
          <a:endParaRPr lang="en-US"/>
        </a:p>
      </dgm:t>
    </dgm:pt>
    <dgm:pt modelId="{AE974C5D-4D7F-4139-843E-77C21C946041}">
      <dgm:prSet custT="1"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en-US" sz="2000" kern="1200"/>
            <a:t>Subdomains change the “host” which means a different “</a:t>
          </a:r>
          <a:r>
            <a:rPr lang="en-US" sz="2000" kern="1200">
              <a:solidFill>
                <a:prstClr val="white"/>
              </a:solidFill>
              <a:latin typeface="Trebuchet MS" panose="020B0603020202020204"/>
              <a:ea typeface="+mn-ea"/>
              <a:cs typeface="+mn-cs"/>
            </a:rPr>
            <a:t>origin</a:t>
          </a:r>
          <a:r>
            <a:rPr lang="en-US" sz="2000" b="1" i="1" kern="1200">
              <a:solidFill>
                <a:schemeClr val="bg1"/>
              </a:solidFill>
            </a:rPr>
            <a:t>”</a:t>
          </a:r>
        </a:p>
      </dgm:t>
    </dgm:pt>
    <dgm:pt modelId="{F763A848-BF01-4FFD-B8EF-6EE82E16E6BD}" type="parTrans" cxnId="{8AF3DD65-0F64-4478-989E-5D6B62F8ECAA}">
      <dgm:prSet/>
      <dgm:spPr/>
      <dgm:t>
        <a:bodyPr/>
        <a:lstStyle/>
        <a:p>
          <a:endParaRPr lang="en-US"/>
        </a:p>
      </dgm:t>
    </dgm:pt>
    <dgm:pt modelId="{16538C20-47A5-4DC3-B4DE-B0DBFE6A2021}" type="sibTrans" cxnId="{8AF3DD65-0F64-4478-989E-5D6B62F8ECAA}">
      <dgm:prSet/>
      <dgm:spPr/>
      <dgm:t>
        <a:bodyPr/>
        <a:lstStyle/>
        <a:p>
          <a:endParaRPr lang="en-US"/>
        </a:p>
      </dgm:t>
    </dgm:pt>
    <dgm:pt modelId="{1EE6A334-539C-48EC-8873-B052EEFA9347}" type="pres">
      <dgm:prSet presAssocID="{A620AA32-E28A-4B9B-819B-0FA75CCDD30C}" presName="linear" presStyleCnt="0">
        <dgm:presLayoutVars>
          <dgm:dir/>
          <dgm:animLvl val="lvl"/>
          <dgm:resizeHandles val="exact"/>
        </dgm:presLayoutVars>
      </dgm:prSet>
      <dgm:spPr/>
    </dgm:pt>
    <dgm:pt modelId="{42E2D9FD-9E1A-4DAC-BB45-E9C0558C0716}" type="pres">
      <dgm:prSet presAssocID="{B5C317F6-E2E3-445A-8FAC-823531159E43}" presName="parentLin" presStyleCnt="0"/>
      <dgm:spPr/>
    </dgm:pt>
    <dgm:pt modelId="{E76DE7D7-43A8-4A5E-B13F-ABA5417541BB}" type="pres">
      <dgm:prSet presAssocID="{B5C317F6-E2E3-445A-8FAC-823531159E43}" presName="parentLeftMargin" presStyleLbl="node1" presStyleIdx="0" presStyleCnt="4"/>
      <dgm:spPr/>
    </dgm:pt>
    <dgm:pt modelId="{B25C4AD2-42E9-4CC7-A939-CEEFE6ABA304}" type="pres">
      <dgm:prSet presAssocID="{B5C317F6-E2E3-445A-8FAC-823531159E43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01C6B44B-4EAC-42B1-826A-DA0B50FC5A0B}" type="pres">
      <dgm:prSet presAssocID="{B5C317F6-E2E3-445A-8FAC-823531159E43}" presName="negativeSpace" presStyleCnt="0"/>
      <dgm:spPr/>
    </dgm:pt>
    <dgm:pt modelId="{FEC2AE68-29BB-4D1D-8897-20D0DCBA4A42}" type="pres">
      <dgm:prSet presAssocID="{B5C317F6-E2E3-445A-8FAC-823531159E43}" presName="childText" presStyleLbl="conFgAcc1" presStyleIdx="0" presStyleCnt="4">
        <dgm:presLayoutVars>
          <dgm:bulletEnabled val="1"/>
        </dgm:presLayoutVars>
      </dgm:prSet>
      <dgm:spPr/>
    </dgm:pt>
    <dgm:pt modelId="{2772B166-D5A3-4230-8633-2F094F930BF1}" type="pres">
      <dgm:prSet presAssocID="{5CBC8C44-D5D3-4029-B454-C2A89B3D3702}" presName="spaceBetweenRectangles" presStyleCnt="0"/>
      <dgm:spPr/>
    </dgm:pt>
    <dgm:pt modelId="{AAF172C5-262D-4FF1-AD5E-7AA7BB89181E}" type="pres">
      <dgm:prSet presAssocID="{532D89EA-97B7-4DB6-BFFF-65D49F5F447B}" presName="parentLin" presStyleCnt="0"/>
      <dgm:spPr/>
    </dgm:pt>
    <dgm:pt modelId="{CCBFC90A-B05A-4A44-94E7-35011B3EE9DE}" type="pres">
      <dgm:prSet presAssocID="{532D89EA-97B7-4DB6-BFFF-65D49F5F447B}" presName="parentLeftMargin" presStyleLbl="node1" presStyleIdx="0" presStyleCnt="4"/>
      <dgm:spPr/>
    </dgm:pt>
    <dgm:pt modelId="{A2CA52F7-CD21-47F9-80DA-A6AEB98E82FD}" type="pres">
      <dgm:prSet presAssocID="{532D89EA-97B7-4DB6-BFFF-65D49F5F447B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A74616A7-EDD6-4333-AFBA-C13FF920AA09}" type="pres">
      <dgm:prSet presAssocID="{532D89EA-97B7-4DB6-BFFF-65D49F5F447B}" presName="negativeSpace" presStyleCnt="0"/>
      <dgm:spPr/>
    </dgm:pt>
    <dgm:pt modelId="{7FEF236F-5DBA-4187-BE27-5FC14C37D5A9}" type="pres">
      <dgm:prSet presAssocID="{532D89EA-97B7-4DB6-BFFF-65D49F5F447B}" presName="childText" presStyleLbl="conFgAcc1" presStyleIdx="1" presStyleCnt="4">
        <dgm:presLayoutVars>
          <dgm:bulletEnabled val="1"/>
        </dgm:presLayoutVars>
      </dgm:prSet>
      <dgm:spPr/>
    </dgm:pt>
    <dgm:pt modelId="{54CA7389-32D8-451A-B168-D460ED0C742A}" type="pres">
      <dgm:prSet presAssocID="{5484CAF2-8E7C-4EAF-9D7B-4C3A180BA1E8}" presName="spaceBetweenRectangles" presStyleCnt="0"/>
      <dgm:spPr/>
    </dgm:pt>
    <dgm:pt modelId="{FFF0D398-A8FB-4536-AF50-CC0C38025EAB}" type="pres">
      <dgm:prSet presAssocID="{ABA1F04D-7FC1-447D-8572-86B38238DAD7}" presName="parentLin" presStyleCnt="0"/>
      <dgm:spPr/>
    </dgm:pt>
    <dgm:pt modelId="{830440AB-C0FC-409B-8FC3-1BE4CFA6FBA1}" type="pres">
      <dgm:prSet presAssocID="{ABA1F04D-7FC1-447D-8572-86B38238DAD7}" presName="parentLeftMargin" presStyleLbl="node1" presStyleIdx="1" presStyleCnt="4"/>
      <dgm:spPr/>
    </dgm:pt>
    <dgm:pt modelId="{32F1351B-1841-48C0-AC08-8401AF61AB43}" type="pres">
      <dgm:prSet presAssocID="{ABA1F04D-7FC1-447D-8572-86B38238DAD7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C8A61163-1A9D-4771-BA76-02412711E1CB}" type="pres">
      <dgm:prSet presAssocID="{ABA1F04D-7FC1-447D-8572-86B38238DAD7}" presName="negativeSpace" presStyleCnt="0"/>
      <dgm:spPr/>
    </dgm:pt>
    <dgm:pt modelId="{15AABEE4-43EC-4F82-B95A-9C4343EA2A03}" type="pres">
      <dgm:prSet presAssocID="{ABA1F04D-7FC1-447D-8572-86B38238DAD7}" presName="childText" presStyleLbl="conFgAcc1" presStyleIdx="2" presStyleCnt="4">
        <dgm:presLayoutVars>
          <dgm:bulletEnabled val="1"/>
        </dgm:presLayoutVars>
      </dgm:prSet>
      <dgm:spPr/>
    </dgm:pt>
    <dgm:pt modelId="{58BA8E86-D0DC-4E61-AF89-C9654D6861C2}" type="pres">
      <dgm:prSet presAssocID="{AB532D3D-F601-4251-BA0C-DA31CED9B44E}" presName="spaceBetweenRectangles" presStyleCnt="0"/>
      <dgm:spPr/>
    </dgm:pt>
    <dgm:pt modelId="{40700A06-456C-427D-8EB0-20A051E33666}" type="pres">
      <dgm:prSet presAssocID="{AE974C5D-4D7F-4139-843E-77C21C946041}" presName="parentLin" presStyleCnt="0"/>
      <dgm:spPr/>
    </dgm:pt>
    <dgm:pt modelId="{26D3B6EE-B3E1-4A5F-A119-321851A2C77E}" type="pres">
      <dgm:prSet presAssocID="{AE974C5D-4D7F-4139-843E-77C21C946041}" presName="parentLeftMargin" presStyleLbl="node1" presStyleIdx="2" presStyleCnt="4"/>
      <dgm:spPr/>
    </dgm:pt>
    <dgm:pt modelId="{B5BAA34F-7A3C-433A-8F70-09ACC1BB92B3}" type="pres">
      <dgm:prSet presAssocID="{AE974C5D-4D7F-4139-843E-77C21C946041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7439EA70-103A-47F5-996E-FD9B8DAF76A1}" type="pres">
      <dgm:prSet presAssocID="{AE974C5D-4D7F-4139-843E-77C21C946041}" presName="negativeSpace" presStyleCnt="0"/>
      <dgm:spPr/>
    </dgm:pt>
    <dgm:pt modelId="{039614F9-319D-4468-9CDE-58CEDE31B904}" type="pres">
      <dgm:prSet presAssocID="{AE974C5D-4D7F-4139-843E-77C21C946041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4FFF0B13-7F39-4AD7-A520-2612A2B713D0}" type="presOf" srcId="{B5C317F6-E2E3-445A-8FAC-823531159E43}" destId="{B25C4AD2-42E9-4CC7-A939-CEEFE6ABA304}" srcOrd="1" destOrd="0" presId="urn:microsoft.com/office/officeart/2005/8/layout/list1"/>
    <dgm:cxn modelId="{7712622E-DBA5-4547-A684-6017129E14AC}" type="presOf" srcId="{A620AA32-E28A-4B9B-819B-0FA75CCDD30C}" destId="{1EE6A334-539C-48EC-8873-B052EEFA9347}" srcOrd="0" destOrd="0" presId="urn:microsoft.com/office/officeart/2005/8/layout/list1"/>
    <dgm:cxn modelId="{5CD3683C-E810-4A9A-A2A2-246A4A9FB1DB}" type="presOf" srcId="{AE974C5D-4D7F-4139-843E-77C21C946041}" destId="{B5BAA34F-7A3C-433A-8F70-09ACC1BB92B3}" srcOrd="1" destOrd="0" presId="urn:microsoft.com/office/officeart/2005/8/layout/list1"/>
    <dgm:cxn modelId="{8F93A93E-C42D-4149-944C-50249EA4F335}" type="presOf" srcId="{2C2EA321-FE01-4E4E-ABC9-C08F8DA3051F}" destId="{15AABEE4-43EC-4F82-B95A-9C4343EA2A03}" srcOrd="0" destOrd="0" presId="urn:microsoft.com/office/officeart/2005/8/layout/list1"/>
    <dgm:cxn modelId="{3EE6085B-D624-491C-83BD-04E9629D3407}" type="presOf" srcId="{1F194DD2-A141-4938-B90A-619394AEF7E4}" destId="{FEC2AE68-29BB-4D1D-8897-20D0DCBA4A42}" srcOrd="0" destOrd="0" presId="urn:microsoft.com/office/officeart/2005/8/layout/list1"/>
    <dgm:cxn modelId="{02D5AF42-4C7B-4D36-A945-4A40D0139E0E}" type="presOf" srcId="{AE974C5D-4D7F-4139-843E-77C21C946041}" destId="{26D3B6EE-B3E1-4A5F-A119-321851A2C77E}" srcOrd="0" destOrd="0" presId="urn:microsoft.com/office/officeart/2005/8/layout/list1"/>
    <dgm:cxn modelId="{8AF3DD65-0F64-4478-989E-5D6B62F8ECAA}" srcId="{A620AA32-E28A-4B9B-819B-0FA75CCDD30C}" destId="{AE974C5D-4D7F-4139-843E-77C21C946041}" srcOrd="3" destOrd="0" parTransId="{F763A848-BF01-4FFD-B8EF-6EE82E16E6BD}" sibTransId="{16538C20-47A5-4DC3-B4DE-B0DBFE6A2021}"/>
    <dgm:cxn modelId="{6F63F270-4867-4B7A-BFF7-E79C389F91E2}" srcId="{A620AA32-E28A-4B9B-819B-0FA75CCDD30C}" destId="{ABA1F04D-7FC1-447D-8572-86B38238DAD7}" srcOrd="2" destOrd="0" parTransId="{BF6C381C-847A-4C52-A2E1-8A50B850D4A4}" sibTransId="{AB532D3D-F601-4251-BA0C-DA31CED9B44E}"/>
    <dgm:cxn modelId="{F4165974-035F-4495-A9A9-7EFC18AC44B6}" srcId="{B5C317F6-E2E3-445A-8FAC-823531159E43}" destId="{1F194DD2-A141-4938-B90A-619394AEF7E4}" srcOrd="0" destOrd="0" parTransId="{29413AB3-32F5-486F-BBC9-95A2BA52DB27}" sibTransId="{6B3D65E2-794F-4004-992F-335D4187F205}"/>
    <dgm:cxn modelId="{08680E56-4F29-4BE2-B76C-69934B74F0A1}" type="presOf" srcId="{B5C317F6-E2E3-445A-8FAC-823531159E43}" destId="{E76DE7D7-43A8-4A5E-B13F-ABA5417541BB}" srcOrd="0" destOrd="0" presId="urn:microsoft.com/office/officeart/2005/8/layout/list1"/>
    <dgm:cxn modelId="{315AAA58-72AF-44C0-B291-3D614986511E}" srcId="{A620AA32-E28A-4B9B-819B-0FA75CCDD30C}" destId="{B5C317F6-E2E3-445A-8FAC-823531159E43}" srcOrd="0" destOrd="0" parTransId="{42AF432B-1997-474A-949C-B69EBDEE6A91}" sibTransId="{5CBC8C44-D5D3-4029-B454-C2A89B3D3702}"/>
    <dgm:cxn modelId="{0B1D4B7E-A791-4A28-8CDD-0C381A553902}" type="presOf" srcId="{532D89EA-97B7-4DB6-BFFF-65D49F5F447B}" destId="{CCBFC90A-B05A-4A44-94E7-35011B3EE9DE}" srcOrd="0" destOrd="0" presId="urn:microsoft.com/office/officeart/2005/8/layout/list1"/>
    <dgm:cxn modelId="{277D848F-4361-4F1A-83F0-AEC0345834EA}" srcId="{ABA1F04D-7FC1-447D-8572-86B38238DAD7}" destId="{62051EE4-2EDB-4F35-BB02-609FC36AB5C1}" srcOrd="2" destOrd="0" parTransId="{86AC51EB-40D1-41B9-B1FF-91E2FE4E5348}" sibTransId="{7E8E9921-593F-47E6-92A6-68BFD38EB7F3}"/>
    <dgm:cxn modelId="{040A2E9C-97E8-4175-BF3E-5FAA69B4E310}" type="presOf" srcId="{ABA1F04D-7FC1-447D-8572-86B38238DAD7}" destId="{32F1351B-1841-48C0-AC08-8401AF61AB43}" srcOrd="1" destOrd="0" presId="urn:microsoft.com/office/officeart/2005/8/layout/list1"/>
    <dgm:cxn modelId="{6DD1199E-267C-4392-97E5-E6839D0E4265}" srcId="{ABA1F04D-7FC1-447D-8572-86B38238DAD7}" destId="{2C2EA321-FE01-4E4E-ABC9-C08F8DA3051F}" srcOrd="0" destOrd="0" parTransId="{7C5722B9-6213-4C3D-AC93-54972BD1BFC2}" sibTransId="{9A965AEF-1EBF-40E9-A63D-AB17901358D4}"/>
    <dgm:cxn modelId="{431180A6-C4D1-4EC9-8443-CA29F767785B}" srcId="{B5C317F6-E2E3-445A-8FAC-823531159E43}" destId="{7F271A28-3386-493B-A808-028600CBA70D}" srcOrd="1" destOrd="0" parTransId="{4F327151-A4A7-4BEE-A021-23DAC02FE78E}" sibTransId="{1C96818A-DBD0-4EA8-89BA-DBF17DFED030}"/>
    <dgm:cxn modelId="{2307F8AC-43EF-437C-98E3-CB155A288BF0}" type="presOf" srcId="{7F271A28-3386-493B-A808-028600CBA70D}" destId="{FEC2AE68-29BB-4D1D-8897-20D0DCBA4A42}" srcOrd="0" destOrd="1" presId="urn:microsoft.com/office/officeart/2005/8/layout/list1"/>
    <dgm:cxn modelId="{C661FEB0-9BAA-46D9-B0CF-A877B2B21B64}" type="presOf" srcId="{BE8FE9E8-B956-4A1D-AC77-0B3AD4C795B7}" destId="{15AABEE4-43EC-4F82-B95A-9C4343EA2A03}" srcOrd="0" destOrd="1" presId="urn:microsoft.com/office/officeart/2005/8/layout/list1"/>
    <dgm:cxn modelId="{5CC930B4-574A-48D2-ACC9-4EEA25C313C5}" type="presOf" srcId="{62051EE4-2EDB-4F35-BB02-609FC36AB5C1}" destId="{15AABEE4-43EC-4F82-B95A-9C4343EA2A03}" srcOrd="0" destOrd="2" presId="urn:microsoft.com/office/officeart/2005/8/layout/list1"/>
    <dgm:cxn modelId="{102CC8CD-430C-49FB-A46D-ACBD1B5CF1CD}" type="presOf" srcId="{532D89EA-97B7-4DB6-BFFF-65D49F5F447B}" destId="{A2CA52F7-CD21-47F9-80DA-A6AEB98E82FD}" srcOrd="1" destOrd="0" presId="urn:microsoft.com/office/officeart/2005/8/layout/list1"/>
    <dgm:cxn modelId="{D0F40EDA-5139-4C50-B62F-87995C6647B7}" srcId="{ABA1F04D-7FC1-447D-8572-86B38238DAD7}" destId="{BE8FE9E8-B956-4A1D-AC77-0B3AD4C795B7}" srcOrd="1" destOrd="0" parTransId="{227DCC3F-E46C-439F-9F39-6B0A0C62BD07}" sibTransId="{B28C1063-CA78-4503-B256-A77DE14153CD}"/>
    <dgm:cxn modelId="{19A7B7E7-15AE-40BB-A5C7-841C8E998147}" srcId="{A620AA32-E28A-4B9B-819B-0FA75CCDD30C}" destId="{532D89EA-97B7-4DB6-BFFF-65D49F5F447B}" srcOrd="1" destOrd="0" parTransId="{28F583E1-C2DF-4A00-AD35-E9F9EDAAD4A5}" sibTransId="{5484CAF2-8E7C-4EAF-9D7B-4C3A180BA1E8}"/>
    <dgm:cxn modelId="{3B99E1F6-7C8B-4707-A5E6-08665FDC9CB0}" type="presOf" srcId="{ABA1F04D-7FC1-447D-8572-86B38238DAD7}" destId="{830440AB-C0FC-409B-8FC3-1BE4CFA6FBA1}" srcOrd="0" destOrd="0" presId="urn:microsoft.com/office/officeart/2005/8/layout/list1"/>
    <dgm:cxn modelId="{DE561538-3797-40C2-8EF1-098248EFB013}" type="presParOf" srcId="{1EE6A334-539C-48EC-8873-B052EEFA9347}" destId="{42E2D9FD-9E1A-4DAC-BB45-E9C0558C0716}" srcOrd="0" destOrd="0" presId="urn:microsoft.com/office/officeart/2005/8/layout/list1"/>
    <dgm:cxn modelId="{73E3EE28-268D-4457-B7D9-0966585EC165}" type="presParOf" srcId="{42E2D9FD-9E1A-4DAC-BB45-E9C0558C0716}" destId="{E76DE7D7-43A8-4A5E-B13F-ABA5417541BB}" srcOrd="0" destOrd="0" presId="urn:microsoft.com/office/officeart/2005/8/layout/list1"/>
    <dgm:cxn modelId="{2712A2D4-7405-4789-A317-902AC01F5E02}" type="presParOf" srcId="{42E2D9FD-9E1A-4DAC-BB45-E9C0558C0716}" destId="{B25C4AD2-42E9-4CC7-A939-CEEFE6ABA304}" srcOrd="1" destOrd="0" presId="urn:microsoft.com/office/officeart/2005/8/layout/list1"/>
    <dgm:cxn modelId="{AEA4EC9D-9CFE-462D-8CDE-1EC9F6EE2948}" type="presParOf" srcId="{1EE6A334-539C-48EC-8873-B052EEFA9347}" destId="{01C6B44B-4EAC-42B1-826A-DA0B50FC5A0B}" srcOrd="1" destOrd="0" presId="urn:microsoft.com/office/officeart/2005/8/layout/list1"/>
    <dgm:cxn modelId="{219130B9-FCE0-41B1-807F-4788F87F0ED1}" type="presParOf" srcId="{1EE6A334-539C-48EC-8873-B052EEFA9347}" destId="{FEC2AE68-29BB-4D1D-8897-20D0DCBA4A42}" srcOrd="2" destOrd="0" presId="urn:microsoft.com/office/officeart/2005/8/layout/list1"/>
    <dgm:cxn modelId="{9266711E-B09D-4AF4-86BC-2005342C8E4A}" type="presParOf" srcId="{1EE6A334-539C-48EC-8873-B052EEFA9347}" destId="{2772B166-D5A3-4230-8633-2F094F930BF1}" srcOrd="3" destOrd="0" presId="urn:microsoft.com/office/officeart/2005/8/layout/list1"/>
    <dgm:cxn modelId="{E8BEFF34-3A76-41DC-B8D0-DE0050139EB5}" type="presParOf" srcId="{1EE6A334-539C-48EC-8873-B052EEFA9347}" destId="{AAF172C5-262D-4FF1-AD5E-7AA7BB89181E}" srcOrd="4" destOrd="0" presId="urn:microsoft.com/office/officeart/2005/8/layout/list1"/>
    <dgm:cxn modelId="{6C73792A-A04D-43A5-B3AA-E2A1EDFA08EE}" type="presParOf" srcId="{AAF172C5-262D-4FF1-AD5E-7AA7BB89181E}" destId="{CCBFC90A-B05A-4A44-94E7-35011B3EE9DE}" srcOrd="0" destOrd="0" presId="urn:microsoft.com/office/officeart/2005/8/layout/list1"/>
    <dgm:cxn modelId="{57427FBE-A4D5-49AC-B36F-642333787F11}" type="presParOf" srcId="{AAF172C5-262D-4FF1-AD5E-7AA7BB89181E}" destId="{A2CA52F7-CD21-47F9-80DA-A6AEB98E82FD}" srcOrd="1" destOrd="0" presId="urn:microsoft.com/office/officeart/2005/8/layout/list1"/>
    <dgm:cxn modelId="{93D800D7-A1F1-460D-8F81-2AD3FA42434E}" type="presParOf" srcId="{1EE6A334-539C-48EC-8873-B052EEFA9347}" destId="{A74616A7-EDD6-4333-AFBA-C13FF920AA09}" srcOrd="5" destOrd="0" presId="urn:microsoft.com/office/officeart/2005/8/layout/list1"/>
    <dgm:cxn modelId="{ECB5F29E-E67D-4DD9-AD90-56D734F40C51}" type="presParOf" srcId="{1EE6A334-539C-48EC-8873-B052EEFA9347}" destId="{7FEF236F-5DBA-4187-BE27-5FC14C37D5A9}" srcOrd="6" destOrd="0" presId="urn:microsoft.com/office/officeart/2005/8/layout/list1"/>
    <dgm:cxn modelId="{0B28722A-2496-4D91-868A-65157CF44C3B}" type="presParOf" srcId="{1EE6A334-539C-48EC-8873-B052EEFA9347}" destId="{54CA7389-32D8-451A-B168-D460ED0C742A}" srcOrd="7" destOrd="0" presId="urn:microsoft.com/office/officeart/2005/8/layout/list1"/>
    <dgm:cxn modelId="{950C6105-4D16-4F45-92DB-BBFCF75CC91A}" type="presParOf" srcId="{1EE6A334-539C-48EC-8873-B052EEFA9347}" destId="{FFF0D398-A8FB-4536-AF50-CC0C38025EAB}" srcOrd="8" destOrd="0" presId="urn:microsoft.com/office/officeart/2005/8/layout/list1"/>
    <dgm:cxn modelId="{B1AB81FD-A776-4204-9816-FA8A93F21CA7}" type="presParOf" srcId="{FFF0D398-A8FB-4536-AF50-CC0C38025EAB}" destId="{830440AB-C0FC-409B-8FC3-1BE4CFA6FBA1}" srcOrd="0" destOrd="0" presId="urn:microsoft.com/office/officeart/2005/8/layout/list1"/>
    <dgm:cxn modelId="{2CDFF6DA-D68A-4200-84CA-011366DB4347}" type="presParOf" srcId="{FFF0D398-A8FB-4536-AF50-CC0C38025EAB}" destId="{32F1351B-1841-48C0-AC08-8401AF61AB43}" srcOrd="1" destOrd="0" presId="urn:microsoft.com/office/officeart/2005/8/layout/list1"/>
    <dgm:cxn modelId="{6A892303-CCEA-4404-BC5D-FAB7189C24BE}" type="presParOf" srcId="{1EE6A334-539C-48EC-8873-B052EEFA9347}" destId="{C8A61163-1A9D-4771-BA76-02412711E1CB}" srcOrd="9" destOrd="0" presId="urn:microsoft.com/office/officeart/2005/8/layout/list1"/>
    <dgm:cxn modelId="{8FD0C4DA-E2BD-4444-9783-CCB8B4AEBD32}" type="presParOf" srcId="{1EE6A334-539C-48EC-8873-B052EEFA9347}" destId="{15AABEE4-43EC-4F82-B95A-9C4343EA2A03}" srcOrd="10" destOrd="0" presId="urn:microsoft.com/office/officeart/2005/8/layout/list1"/>
    <dgm:cxn modelId="{8F051024-800E-4C3F-87F7-F542C67528B7}" type="presParOf" srcId="{1EE6A334-539C-48EC-8873-B052EEFA9347}" destId="{58BA8E86-D0DC-4E61-AF89-C9654D6861C2}" srcOrd="11" destOrd="0" presId="urn:microsoft.com/office/officeart/2005/8/layout/list1"/>
    <dgm:cxn modelId="{C9EF7AEB-4784-478E-A833-B6C5E238B076}" type="presParOf" srcId="{1EE6A334-539C-48EC-8873-B052EEFA9347}" destId="{40700A06-456C-427D-8EB0-20A051E33666}" srcOrd="12" destOrd="0" presId="urn:microsoft.com/office/officeart/2005/8/layout/list1"/>
    <dgm:cxn modelId="{65308E82-5407-4A94-A10F-57EB268A929B}" type="presParOf" srcId="{40700A06-456C-427D-8EB0-20A051E33666}" destId="{26D3B6EE-B3E1-4A5F-A119-321851A2C77E}" srcOrd="0" destOrd="0" presId="urn:microsoft.com/office/officeart/2005/8/layout/list1"/>
    <dgm:cxn modelId="{43758A40-66E9-4526-B49F-05898AC3B183}" type="presParOf" srcId="{40700A06-456C-427D-8EB0-20A051E33666}" destId="{B5BAA34F-7A3C-433A-8F70-09ACC1BB92B3}" srcOrd="1" destOrd="0" presId="urn:microsoft.com/office/officeart/2005/8/layout/list1"/>
    <dgm:cxn modelId="{8E51D580-ACD2-47A8-A02C-FE17D5F22B97}" type="presParOf" srcId="{1EE6A334-539C-48EC-8873-B052EEFA9347}" destId="{7439EA70-103A-47F5-996E-FD9B8DAF76A1}" srcOrd="13" destOrd="0" presId="urn:microsoft.com/office/officeart/2005/8/layout/list1"/>
    <dgm:cxn modelId="{8F312CC1-A6AE-47B7-AADC-62B40CF746BB}" type="presParOf" srcId="{1EE6A334-539C-48EC-8873-B052EEFA9347}" destId="{039614F9-319D-4468-9CDE-58CEDE31B904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7BC5FFB-C3E9-4E7C-B606-6970FC52A0F5}" type="doc">
      <dgm:prSet loTypeId="urn:microsoft.com/office/officeart/2005/8/layout/vList5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62A6A046-F937-44D5-907C-A1673802A45D}">
      <dgm:prSet custT="1"/>
      <dgm:spPr>
        <a:solidFill>
          <a:schemeClr val="accent1"/>
        </a:solidFill>
      </dgm:spPr>
      <dgm:t>
        <a:bodyPr/>
        <a:lstStyle/>
        <a:p>
          <a:r>
            <a:rPr lang="en-US" sz="2000"/>
            <a:t>Purchase of a domain includes the full host and subdomains</a:t>
          </a:r>
        </a:p>
      </dgm:t>
    </dgm:pt>
    <dgm:pt modelId="{6FB84826-5066-4201-9251-C918AE04F414}" type="parTrans" cxnId="{94096028-F127-4FDB-84B3-E8C9C93891E7}">
      <dgm:prSet/>
      <dgm:spPr/>
      <dgm:t>
        <a:bodyPr/>
        <a:lstStyle/>
        <a:p>
          <a:endParaRPr lang="en-US"/>
        </a:p>
      </dgm:t>
    </dgm:pt>
    <dgm:pt modelId="{A4FD11CF-DBCB-4B75-86B2-F4B4F5AFC041}" type="sibTrans" cxnId="{94096028-F127-4FDB-84B3-E8C9C93891E7}">
      <dgm:prSet/>
      <dgm:spPr/>
      <dgm:t>
        <a:bodyPr/>
        <a:lstStyle/>
        <a:p>
          <a:endParaRPr lang="en-US"/>
        </a:p>
      </dgm:t>
    </dgm:pt>
    <dgm:pt modelId="{B72107C6-116D-45E1-9896-5E42A47A7D6C}">
      <dgm:prSet custT="1"/>
      <dgm:spPr/>
      <dgm:t>
        <a:bodyPr/>
        <a:lstStyle/>
        <a:p>
          <a:r>
            <a:rPr lang="en-US" sz="2000"/>
            <a:t>Domains are critical for understanding the assignment of cookies</a:t>
          </a:r>
        </a:p>
      </dgm:t>
    </dgm:pt>
    <dgm:pt modelId="{B016FDE8-D646-40A8-B214-DA1F8B336808}" type="parTrans" cxnId="{7FA04BC0-AEB9-46F7-9C7B-60A36A84AD66}">
      <dgm:prSet/>
      <dgm:spPr/>
      <dgm:t>
        <a:bodyPr/>
        <a:lstStyle/>
        <a:p>
          <a:endParaRPr lang="en-US"/>
        </a:p>
      </dgm:t>
    </dgm:pt>
    <dgm:pt modelId="{64DF4766-B951-488C-B191-049941344995}" type="sibTrans" cxnId="{7FA04BC0-AEB9-46F7-9C7B-60A36A84AD66}">
      <dgm:prSet/>
      <dgm:spPr/>
      <dgm:t>
        <a:bodyPr/>
        <a:lstStyle/>
        <a:p>
          <a:endParaRPr lang="en-US"/>
        </a:p>
      </dgm:t>
    </dgm:pt>
    <dgm:pt modelId="{07EDB3B5-53A9-4164-9DFF-0949518D1373}">
      <dgm:prSet custT="1"/>
      <dgm:spPr/>
      <dgm:t>
        <a:bodyPr/>
        <a:lstStyle/>
        <a:p>
          <a:r>
            <a:rPr lang="en-US" sz="2000"/>
            <a:t>Cookies are associated with the </a:t>
          </a:r>
          <a:r>
            <a:rPr lang="en-US" sz="2000" b="1"/>
            <a:t>domain</a:t>
          </a:r>
          <a:endParaRPr lang="en-US" sz="2000"/>
        </a:p>
      </dgm:t>
    </dgm:pt>
    <dgm:pt modelId="{CCD5A708-3AD1-49ED-A1D9-8491DED07CD2}" type="parTrans" cxnId="{FF569235-FEF6-4B64-A3FA-3EDD82BD4F24}">
      <dgm:prSet/>
      <dgm:spPr/>
      <dgm:t>
        <a:bodyPr/>
        <a:lstStyle/>
        <a:p>
          <a:endParaRPr lang="en-US"/>
        </a:p>
      </dgm:t>
    </dgm:pt>
    <dgm:pt modelId="{12CA409B-0A82-4B32-8301-288EB25400B7}" type="sibTrans" cxnId="{FF569235-FEF6-4B64-A3FA-3EDD82BD4F24}">
      <dgm:prSet/>
      <dgm:spPr/>
      <dgm:t>
        <a:bodyPr/>
        <a:lstStyle/>
        <a:p>
          <a:endParaRPr lang="en-US"/>
        </a:p>
      </dgm:t>
    </dgm:pt>
    <dgm:pt modelId="{DF331568-FFB3-4490-8390-5FF6231BD938}">
      <dgm:prSet custT="1"/>
      <dgm:spPr/>
      <dgm:t>
        <a:bodyPr/>
        <a:lstStyle/>
        <a:p>
          <a:r>
            <a:rPr lang="en-US" sz="2000" b="1"/>
            <a:t>Browser asks, do I have a cookie for each domain?</a:t>
          </a:r>
          <a:endParaRPr lang="en-US" sz="2000"/>
        </a:p>
      </dgm:t>
    </dgm:pt>
    <dgm:pt modelId="{121E825C-CF55-4BF1-907C-88D45AFAAC3D}" type="parTrans" cxnId="{D9EDD8C3-0522-48B7-8D72-EE31459E8A35}">
      <dgm:prSet/>
      <dgm:spPr/>
      <dgm:t>
        <a:bodyPr/>
        <a:lstStyle/>
        <a:p>
          <a:endParaRPr lang="en-US"/>
        </a:p>
      </dgm:t>
    </dgm:pt>
    <dgm:pt modelId="{1525A793-F774-4985-B845-B131AED62C7C}" type="sibTrans" cxnId="{D9EDD8C3-0522-48B7-8D72-EE31459E8A35}">
      <dgm:prSet/>
      <dgm:spPr/>
      <dgm:t>
        <a:bodyPr/>
        <a:lstStyle/>
        <a:p>
          <a:endParaRPr lang="en-US"/>
        </a:p>
      </dgm:t>
    </dgm:pt>
    <dgm:pt modelId="{811BCFE0-0BF7-4121-AF6D-19FE2E61046C}">
      <dgm:prSet custT="1"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en-US" sz="2000"/>
            <a:t>Browser stores the cookies in the “cookie jar”</a:t>
          </a:r>
        </a:p>
      </dgm:t>
    </dgm:pt>
    <dgm:pt modelId="{55C54F82-C6E0-4949-8C18-4BBCA45AD4D3}" type="parTrans" cxnId="{10DACBF3-F7FF-4F83-904A-AC1316881E3C}">
      <dgm:prSet/>
      <dgm:spPr/>
      <dgm:t>
        <a:bodyPr/>
        <a:lstStyle/>
        <a:p>
          <a:endParaRPr lang="en-US"/>
        </a:p>
      </dgm:t>
    </dgm:pt>
    <dgm:pt modelId="{E16752C5-CB4C-419D-9660-0AD6D87DF3D2}" type="sibTrans" cxnId="{10DACBF3-F7FF-4F83-904A-AC1316881E3C}">
      <dgm:prSet/>
      <dgm:spPr/>
      <dgm:t>
        <a:bodyPr/>
        <a:lstStyle/>
        <a:p>
          <a:endParaRPr lang="en-US"/>
        </a:p>
      </dgm:t>
    </dgm:pt>
    <dgm:pt modelId="{EF7741F5-AC06-4882-8554-FEB2CAAD3A5B}" type="pres">
      <dgm:prSet presAssocID="{67BC5FFB-C3E9-4E7C-B606-6970FC52A0F5}" presName="Name0" presStyleCnt="0">
        <dgm:presLayoutVars>
          <dgm:dir/>
          <dgm:animLvl val="lvl"/>
          <dgm:resizeHandles val="exact"/>
        </dgm:presLayoutVars>
      </dgm:prSet>
      <dgm:spPr/>
    </dgm:pt>
    <dgm:pt modelId="{A8CAFCE8-8EFD-489F-8D0C-C33CAAF8771F}" type="pres">
      <dgm:prSet presAssocID="{62A6A046-F937-44D5-907C-A1673802A45D}" presName="linNode" presStyleCnt="0"/>
      <dgm:spPr/>
    </dgm:pt>
    <dgm:pt modelId="{0651A322-ED29-4C35-8C48-631E24CE546C}" type="pres">
      <dgm:prSet presAssocID="{62A6A046-F937-44D5-907C-A1673802A45D}" presName="parentText" presStyleLbl="node1" presStyleIdx="0" presStyleCnt="5" custScaleX="180870">
        <dgm:presLayoutVars>
          <dgm:chMax val="1"/>
          <dgm:bulletEnabled val="1"/>
        </dgm:presLayoutVars>
      </dgm:prSet>
      <dgm:spPr/>
    </dgm:pt>
    <dgm:pt modelId="{8688C7DE-8E9A-484B-8A95-6F3A10318BDC}" type="pres">
      <dgm:prSet presAssocID="{A4FD11CF-DBCB-4B75-86B2-F4B4F5AFC041}" presName="sp" presStyleCnt="0"/>
      <dgm:spPr/>
    </dgm:pt>
    <dgm:pt modelId="{BA8966F1-E606-4F6C-BBB5-FE950598F77C}" type="pres">
      <dgm:prSet presAssocID="{B72107C6-116D-45E1-9896-5E42A47A7D6C}" presName="linNode" presStyleCnt="0"/>
      <dgm:spPr/>
    </dgm:pt>
    <dgm:pt modelId="{78F1C3DF-AA05-4381-8E6C-A1A242B92154}" type="pres">
      <dgm:prSet presAssocID="{B72107C6-116D-45E1-9896-5E42A47A7D6C}" presName="parentText" presStyleLbl="node1" presStyleIdx="1" presStyleCnt="5" custScaleX="180870">
        <dgm:presLayoutVars>
          <dgm:chMax val="1"/>
          <dgm:bulletEnabled val="1"/>
        </dgm:presLayoutVars>
      </dgm:prSet>
      <dgm:spPr/>
    </dgm:pt>
    <dgm:pt modelId="{44BC67A1-7285-450E-A13B-B204A65F4E88}" type="pres">
      <dgm:prSet presAssocID="{64DF4766-B951-488C-B191-049941344995}" presName="sp" presStyleCnt="0"/>
      <dgm:spPr/>
    </dgm:pt>
    <dgm:pt modelId="{AE2681DB-4832-4070-B5A1-F2DA7AFFF323}" type="pres">
      <dgm:prSet presAssocID="{07EDB3B5-53A9-4164-9DFF-0949518D1373}" presName="linNode" presStyleCnt="0"/>
      <dgm:spPr/>
    </dgm:pt>
    <dgm:pt modelId="{A781B937-BCEC-461D-94E1-FBB137546FD1}" type="pres">
      <dgm:prSet presAssocID="{07EDB3B5-53A9-4164-9DFF-0949518D1373}" presName="parentText" presStyleLbl="node1" presStyleIdx="2" presStyleCnt="5" custScaleX="180870">
        <dgm:presLayoutVars>
          <dgm:chMax val="1"/>
          <dgm:bulletEnabled val="1"/>
        </dgm:presLayoutVars>
      </dgm:prSet>
      <dgm:spPr/>
    </dgm:pt>
    <dgm:pt modelId="{9F4722CB-EEB5-41F0-BC2B-242929942C85}" type="pres">
      <dgm:prSet presAssocID="{12CA409B-0A82-4B32-8301-288EB25400B7}" presName="sp" presStyleCnt="0"/>
      <dgm:spPr/>
    </dgm:pt>
    <dgm:pt modelId="{C29D0CB9-4A3E-4D12-A59E-03B9F8A8FF66}" type="pres">
      <dgm:prSet presAssocID="{DF331568-FFB3-4490-8390-5FF6231BD938}" presName="linNode" presStyleCnt="0"/>
      <dgm:spPr/>
    </dgm:pt>
    <dgm:pt modelId="{A3603F11-3414-462D-A5EF-B02BF45F1FF8}" type="pres">
      <dgm:prSet presAssocID="{DF331568-FFB3-4490-8390-5FF6231BD938}" presName="parentText" presStyleLbl="node1" presStyleIdx="3" presStyleCnt="5" custScaleX="180870">
        <dgm:presLayoutVars>
          <dgm:chMax val="1"/>
          <dgm:bulletEnabled val="1"/>
        </dgm:presLayoutVars>
      </dgm:prSet>
      <dgm:spPr/>
    </dgm:pt>
    <dgm:pt modelId="{8AFA8231-7E50-464F-9303-241D08495F55}" type="pres">
      <dgm:prSet presAssocID="{1525A793-F774-4985-B845-B131AED62C7C}" presName="sp" presStyleCnt="0"/>
      <dgm:spPr/>
    </dgm:pt>
    <dgm:pt modelId="{1EB5BA68-326B-4F26-8ADA-2C779C968E04}" type="pres">
      <dgm:prSet presAssocID="{811BCFE0-0BF7-4121-AF6D-19FE2E61046C}" presName="linNode" presStyleCnt="0"/>
      <dgm:spPr/>
    </dgm:pt>
    <dgm:pt modelId="{24C29B2D-6064-4DCA-99D5-C88FC4B313CD}" type="pres">
      <dgm:prSet presAssocID="{811BCFE0-0BF7-4121-AF6D-19FE2E61046C}" presName="parentText" presStyleLbl="node1" presStyleIdx="4" presStyleCnt="5" custScaleX="180870">
        <dgm:presLayoutVars>
          <dgm:chMax val="1"/>
          <dgm:bulletEnabled val="1"/>
        </dgm:presLayoutVars>
      </dgm:prSet>
      <dgm:spPr/>
    </dgm:pt>
  </dgm:ptLst>
  <dgm:cxnLst>
    <dgm:cxn modelId="{27C08907-3D89-464B-9256-19E44DD4827B}" type="presOf" srcId="{811BCFE0-0BF7-4121-AF6D-19FE2E61046C}" destId="{24C29B2D-6064-4DCA-99D5-C88FC4B313CD}" srcOrd="0" destOrd="0" presId="urn:microsoft.com/office/officeart/2005/8/layout/vList5"/>
    <dgm:cxn modelId="{A50C0213-6349-45DD-A2FB-9F13D4D1345C}" type="presOf" srcId="{67BC5FFB-C3E9-4E7C-B606-6970FC52A0F5}" destId="{EF7741F5-AC06-4882-8554-FEB2CAAD3A5B}" srcOrd="0" destOrd="0" presId="urn:microsoft.com/office/officeart/2005/8/layout/vList5"/>
    <dgm:cxn modelId="{94096028-F127-4FDB-84B3-E8C9C93891E7}" srcId="{67BC5FFB-C3E9-4E7C-B606-6970FC52A0F5}" destId="{62A6A046-F937-44D5-907C-A1673802A45D}" srcOrd="0" destOrd="0" parTransId="{6FB84826-5066-4201-9251-C918AE04F414}" sibTransId="{A4FD11CF-DBCB-4B75-86B2-F4B4F5AFC041}"/>
    <dgm:cxn modelId="{FF569235-FEF6-4B64-A3FA-3EDD82BD4F24}" srcId="{67BC5FFB-C3E9-4E7C-B606-6970FC52A0F5}" destId="{07EDB3B5-53A9-4164-9DFF-0949518D1373}" srcOrd="2" destOrd="0" parTransId="{CCD5A708-3AD1-49ED-A1D9-8491DED07CD2}" sibTransId="{12CA409B-0A82-4B32-8301-288EB25400B7}"/>
    <dgm:cxn modelId="{0C336D6C-D9F9-4DDD-AA38-48D819466964}" type="presOf" srcId="{B72107C6-116D-45E1-9896-5E42A47A7D6C}" destId="{78F1C3DF-AA05-4381-8E6C-A1A242B92154}" srcOrd="0" destOrd="0" presId="urn:microsoft.com/office/officeart/2005/8/layout/vList5"/>
    <dgm:cxn modelId="{8F25B4B1-EDCB-4265-8A6D-0B2DD98B8C41}" type="presOf" srcId="{DF331568-FFB3-4490-8390-5FF6231BD938}" destId="{A3603F11-3414-462D-A5EF-B02BF45F1FF8}" srcOrd="0" destOrd="0" presId="urn:microsoft.com/office/officeart/2005/8/layout/vList5"/>
    <dgm:cxn modelId="{EE8238B7-F995-48E0-822E-7AE1905B73BE}" type="presOf" srcId="{62A6A046-F937-44D5-907C-A1673802A45D}" destId="{0651A322-ED29-4C35-8C48-631E24CE546C}" srcOrd="0" destOrd="0" presId="urn:microsoft.com/office/officeart/2005/8/layout/vList5"/>
    <dgm:cxn modelId="{7FA04BC0-AEB9-46F7-9C7B-60A36A84AD66}" srcId="{67BC5FFB-C3E9-4E7C-B606-6970FC52A0F5}" destId="{B72107C6-116D-45E1-9896-5E42A47A7D6C}" srcOrd="1" destOrd="0" parTransId="{B016FDE8-D646-40A8-B214-DA1F8B336808}" sibTransId="{64DF4766-B951-488C-B191-049941344995}"/>
    <dgm:cxn modelId="{D9EDD8C3-0522-48B7-8D72-EE31459E8A35}" srcId="{67BC5FFB-C3E9-4E7C-B606-6970FC52A0F5}" destId="{DF331568-FFB3-4490-8390-5FF6231BD938}" srcOrd="3" destOrd="0" parTransId="{121E825C-CF55-4BF1-907C-88D45AFAAC3D}" sibTransId="{1525A793-F774-4985-B845-B131AED62C7C}"/>
    <dgm:cxn modelId="{0C50BEE7-93E5-4599-BF6E-4D864E5FF0F9}" type="presOf" srcId="{07EDB3B5-53A9-4164-9DFF-0949518D1373}" destId="{A781B937-BCEC-461D-94E1-FBB137546FD1}" srcOrd="0" destOrd="0" presId="urn:microsoft.com/office/officeart/2005/8/layout/vList5"/>
    <dgm:cxn modelId="{10DACBF3-F7FF-4F83-904A-AC1316881E3C}" srcId="{67BC5FFB-C3E9-4E7C-B606-6970FC52A0F5}" destId="{811BCFE0-0BF7-4121-AF6D-19FE2E61046C}" srcOrd="4" destOrd="0" parTransId="{55C54F82-C6E0-4949-8C18-4BBCA45AD4D3}" sibTransId="{E16752C5-CB4C-419D-9660-0AD6D87DF3D2}"/>
    <dgm:cxn modelId="{69BA1C28-9209-4171-9E08-F7F384C0D40D}" type="presParOf" srcId="{EF7741F5-AC06-4882-8554-FEB2CAAD3A5B}" destId="{A8CAFCE8-8EFD-489F-8D0C-C33CAAF8771F}" srcOrd="0" destOrd="0" presId="urn:microsoft.com/office/officeart/2005/8/layout/vList5"/>
    <dgm:cxn modelId="{36DF8F09-498B-43DD-9A20-4E77A9A19F5B}" type="presParOf" srcId="{A8CAFCE8-8EFD-489F-8D0C-C33CAAF8771F}" destId="{0651A322-ED29-4C35-8C48-631E24CE546C}" srcOrd="0" destOrd="0" presId="urn:microsoft.com/office/officeart/2005/8/layout/vList5"/>
    <dgm:cxn modelId="{0636D582-3CA8-4F6F-957F-A14F494D64A1}" type="presParOf" srcId="{EF7741F5-AC06-4882-8554-FEB2CAAD3A5B}" destId="{8688C7DE-8E9A-484B-8A95-6F3A10318BDC}" srcOrd="1" destOrd="0" presId="urn:microsoft.com/office/officeart/2005/8/layout/vList5"/>
    <dgm:cxn modelId="{176ACBC4-F3FA-455E-A07B-AA1F4A47BB8F}" type="presParOf" srcId="{EF7741F5-AC06-4882-8554-FEB2CAAD3A5B}" destId="{BA8966F1-E606-4F6C-BBB5-FE950598F77C}" srcOrd="2" destOrd="0" presId="urn:microsoft.com/office/officeart/2005/8/layout/vList5"/>
    <dgm:cxn modelId="{3C8C25DB-7BA6-44EC-A48F-19FD746B1F20}" type="presParOf" srcId="{BA8966F1-E606-4F6C-BBB5-FE950598F77C}" destId="{78F1C3DF-AA05-4381-8E6C-A1A242B92154}" srcOrd="0" destOrd="0" presId="urn:microsoft.com/office/officeart/2005/8/layout/vList5"/>
    <dgm:cxn modelId="{8098EC7E-6CFF-4166-A21D-96DAAD635F02}" type="presParOf" srcId="{EF7741F5-AC06-4882-8554-FEB2CAAD3A5B}" destId="{44BC67A1-7285-450E-A13B-B204A65F4E88}" srcOrd="3" destOrd="0" presId="urn:microsoft.com/office/officeart/2005/8/layout/vList5"/>
    <dgm:cxn modelId="{6AFE27D3-4C3D-45E7-A2D2-659A6C79FD3A}" type="presParOf" srcId="{EF7741F5-AC06-4882-8554-FEB2CAAD3A5B}" destId="{AE2681DB-4832-4070-B5A1-F2DA7AFFF323}" srcOrd="4" destOrd="0" presId="urn:microsoft.com/office/officeart/2005/8/layout/vList5"/>
    <dgm:cxn modelId="{217C7938-69D9-4F27-B9A7-A8B69093647C}" type="presParOf" srcId="{AE2681DB-4832-4070-B5A1-F2DA7AFFF323}" destId="{A781B937-BCEC-461D-94E1-FBB137546FD1}" srcOrd="0" destOrd="0" presId="urn:microsoft.com/office/officeart/2005/8/layout/vList5"/>
    <dgm:cxn modelId="{9F4051E8-2B1B-4594-8E4B-D80E1B4FDB98}" type="presParOf" srcId="{EF7741F5-AC06-4882-8554-FEB2CAAD3A5B}" destId="{9F4722CB-EEB5-41F0-BC2B-242929942C85}" srcOrd="5" destOrd="0" presId="urn:microsoft.com/office/officeart/2005/8/layout/vList5"/>
    <dgm:cxn modelId="{E5771B02-0E5C-40D4-9D8F-BE948201B052}" type="presParOf" srcId="{EF7741F5-AC06-4882-8554-FEB2CAAD3A5B}" destId="{C29D0CB9-4A3E-4D12-A59E-03B9F8A8FF66}" srcOrd="6" destOrd="0" presId="urn:microsoft.com/office/officeart/2005/8/layout/vList5"/>
    <dgm:cxn modelId="{34734521-90B0-45F7-AD59-A35D5A354C16}" type="presParOf" srcId="{C29D0CB9-4A3E-4D12-A59E-03B9F8A8FF66}" destId="{A3603F11-3414-462D-A5EF-B02BF45F1FF8}" srcOrd="0" destOrd="0" presId="urn:microsoft.com/office/officeart/2005/8/layout/vList5"/>
    <dgm:cxn modelId="{B9150655-3090-4D4C-8C32-DB166A593C03}" type="presParOf" srcId="{EF7741F5-AC06-4882-8554-FEB2CAAD3A5B}" destId="{8AFA8231-7E50-464F-9303-241D08495F55}" srcOrd="7" destOrd="0" presId="urn:microsoft.com/office/officeart/2005/8/layout/vList5"/>
    <dgm:cxn modelId="{4719AB2F-EAEC-4DA3-B075-ED4ABE9A44B8}" type="presParOf" srcId="{EF7741F5-AC06-4882-8554-FEB2CAAD3A5B}" destId="{1EB5BA68-326B-4F26-8ADA-2C779C968E04}" srcOrd="8" destOrd="0" presId="urn:microsoft.com/office/officeart/2005/8/layout/vList5"/>
    <dgm:cxn modelId="{DA753AB0-89FE-4491-9123-D2AD99F1E78E}" type="presParOf" srcId="{1EB5BA68-326B-4F26-8ADA-2C779C968E04}" destId="{24C29B2D-6064-4DCA-99D5-C88FC4B313CD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9E5AB00-F57D-4D8E-BE26-E70E9BD7F537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5EB9F426-B8C0-4E68-A857-9E1E92795EAF}">
      <dgm:prSet custT="1"/>
      <dgm:spPr/>
      <dgm:t>
        <a:bodyPr/>
        <a:lstStyle/>
        <a:p>
          <a:r>
            <a:rPr lang="en-US" sz="2400">
              <a:solidFill>
                <a:srgbClr val="0070C0"/>
              </a:solidFill>
            </a:rPr>
            <a:t>Content-Security-Policy</a:t>
          </a:r>
          <a:endParaRPr lang="en-US" sz="2000">
            <a:solidFill>
              <a:srgbClr val="0070C0"/>
            </a:solidFill>
          </a:endParaRPr>
        </a:p>
      </dgm:t>
    </dgm:pt>
    <dgm:pt modelId="{5DCB2E23-9636-4F72-8D00-92606B149110}" type="parTrans" cxnId="{6014F610-CC71-47D4-90A8-D85276D7584E}">
      <dgm:prSet/>
      <dgm:spPr/>
      <dgm:t>
        <a:bodyPr/>
        <a:lstStyle/>
        <a:p>
          <a:endParaRPr lang="en-US"/>
        </a:p>
      </dgm:t>
    </dgm:pt>
    <dgm:pt modelId="{CF12D483-474D-4972-B27B-CD1AD45A2A5E}" type="sibTrans" cxnId="{6014F610-CC71-47D4-90A8-D85276D7584E}">
      <dgm:prSet/>
      <dgm:spPr/>
      <dgm:t>
        <a:bodyPr/>
        <a:lstStyle/>
        <a:p>
          <a:endParaRPr lang="en-US"/>
        </a:p>
      </dgm:t>
    </dgm:pt>
    <dgm:pt modelId="{2DCC4375-0637-43E4-A4A1-019053AB5DE8}">
      <dgm:prSet custT="1"/>
      <dgm:spPr/>
      <dgm:t>
        <a:bodyPr/>
        <a:lstStyle/>
        <a:p>
          <a:r>
            <a:rPr lang="en-US" sz="2400">
              <a:solidFill>
                <a:srgbClr val="0070C0"/>
              </a:solidFill>
            </a:rPr>
            <a:t>Content-Security-Policy-Report-Only</a:t>
          </a:r>
          <a:endParaRPr lang="en-US" sz="2000">
            <a:solidFill>
              <a:srgbClr val="0070C0"/>
            </a:solidFill>
          </a:endParaRPr>
        </a:p>
      </dgm:t>
    </dgm:pt>
    <dgm:pt modelId="{B6C48705-C1EB-44EC-8028-71244B4D48CA}" type="parTrans" cxnId="{7E41F900-5CC8-4EC6-BDA8-089C015153ED}">
      <dgm:prSet/>
      <dgm:spPr/>
      <dgm:t>
        <a:bodyPr/>
        <a:lstStyle/>
        <a:p>
          <a:endParaRPr lang="en-US"/>
        </a:p>
      </dgm:t>
    </dgm:pt>
    <dgm:pt modelId="{6084E15B-CD5B-4C9F-964A-B9A8044FA11A}" type="sibTrans" cxnId="{7E41F900-5CC8-4EC6-BDA8-089C015153ED}">
      <dgm:prSet/>
      <dgm:spPr/>
      <dgm:t>
        <a:bodyPr/>
        <a:lstStyle/>
        <a:p>
          <a:endParaRPr lang="en-US"/>
        </a:p>
      </dgm:t>
    </dgm:pt>
    <dgm:pt modelId="{011FF6F6-B9E1-446B-AAC2-CE595D02C4BA}" type="pres">
      <dgm:prSet presAssocID="{59E5AB00-F57D-4D8E-BE26-E70E9BD7F537}" presName="root" presStyleCnt="0">
        <dgm:presLayoutVars>
          <dgm:dir/>
          <dgm:resizeHandles val="exact"/>
        </dgm:presLayoutVars>
      </dgm:prSet>
      <dgm:spPr/>
    </dgm:pt>
    <dgm:pt modelId="{48D5D9EF-61BF-44FA-9481-7050605620DE}" type="pres">
      <dgm:prSet presAssocID="{5EB9F426-B8C0-4E68-A857-9E1E92795EAF}" presName="compNode" presStyleCnt="0"/>
      <dgm:spPr/>
    </dgm:pt>
    <dgm:pt modelId="{28B1BFC2-23A6-403E-9666-0982246472CF}" type="pres">
      <dgm:prSet presAssocID="{5EB9F426-B8C0-4E68-A857-9E1E92795EAF}" presName="iconRect" presStyleLbl="node1" presStyleIdx="0" presStyleCnt="2" custLinFactNeighborX="-32499" custLinFactNeighborY="1374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ock"/>
        </a:ext>
      </dgm:extLst>
    </dgm:pt>
    <dgm:pt modelId="{7A2FB607-CCA9-4934-8259-12C7D3B0BC7C}" type="pres">
      <dgm:prSet presAssocID="{5EB9F426-B8C0-4E68-A857-9E1E92795EAF}" presName="spaceRect" presStyleCnt="0"/>
      <dgm:spPr/>
    </dgm:pt>
    <dgm:pt modelId="{76EA660A-9CE6-41BA-A793-2713DC2940DE}" type="pres">
      <dgm:prSet presAssocID="{5EB9F426-B8C0-4E68-A857-9E1E92795EAF}" presName="textRect" presStyleLbl="revTx" presStyleIdx="0" presStyleCnt="2" custScaleX="106267" custScaleY="81465" custLinFactNeighborX="-14383" custLinFactNeighborY="-224">
        <dgm:presLayoutVars>
          <dgm:chMax val="1"/>
          <dgm:chPref val="1"/>
        </dgm:presLayoutVars>
      </dgm:prSet>
      <dgm:spPr/>
    </dgm:pt>
    <dgm:pt modelId="{9FCBED17-E12B-44C2-9B97-ECF830685303}" type="pres">
      <dgm:prSet presAssocID="{CF12D483-474D-4972-B27B-CD1AD45A2A5E}" presName="sibTrans" presStyleCnt="0"/>
      <dgm:spPr/>
    </dgm:pt>
    <dgm:pt modelId="{AE746DE0-230D-4574-BA45-FF804C559DE5}" type="pres">
      <dgm:prSet presAssocID="{2DCC4375-0637-43E4-A4A1-019053AB5DE8}" presName="compNode" presStyleCnt="0"/>
      <dgm:spPr/>
    </dgm:pt>
    <dgm:pt modelId="{2B1D6078-BC40-49A6-9304-18D1613ECA52}" type="pres">
      <dgm:prSet presAssocID="{2DCC4375-0637-43E4-A4A1-019053AB5DE8}" presName="iconRect" presStyleLbl="node1" presStyleIdx="1" presStyleCnt="2" custLinFactNeighborX="51079" custLinFactNeighborY="2405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ecurity Camera"/>
        </a:ext>
      </dgm:extLst>
    </dgm:pt>
    <dgm:pt modelId="{FE612B4E-8458-4D51-9EB0-C5CF5369752D}" type="pres">
      <dgm:prSet presAssocID="{2DCC4375-0637-43E4-A4A1-019053AB5DE8}" presName="spaceRect" presStyleCnt="0"/>
      <dgm:spPr/>
    </dgm:pt>
    <dgm:pt modelId="{94BA90F0-2652-434E-8B89-81693C3F211E}" type="pres">
      <dgm:prSet presAssocID="{2DCC4375-0637-43E4-A4A1-019053AB5DE8}" presName="textRect" presStyleLbl="revTx" presStyleIdx="1" presStyleCnt="2" custScaleX="150404" custScaleY="74844" custLinFactNeighborX="14534" custLinFactNeighborY="-1289">
        <dgm:presLayoutVars>
          <dgm:chMax val="1"/>
          <dgm:chPref val="1"/>
        </dgm:presLayoutVars>
      </dgm:prSet>
      <dgm:spPr/>
    </dgm:pt>
  </dgm:ptLst>
  <dgm:cxnLst>
    <dgm:cxn modelId="{7E41F900-5CC8-4EC6-BDA8-089C015153ED}" srcId="{59E5AB00-F57D-4D8E-BE26-E70E9BD7F537}" destId="{2DCC4375-0637-43E4-A4A1-019053AB5DE8}" srcOrd="1" destOrd="0" parTransId="{B6C48705-C1EB-44EC-8028-71244B4D48CA}" sibTransId="{6084E15B-CD5B-4C9F-964A-B9A8044FA11A}"/>
    <dgm:cxn modelId="{6014F610-CC71-47D4-90A8-D85276D7584E}" srcId="{59E5AB00-F57D-4D8E-BE26-E70E9BD7F537}" destId="{5EB9F426-B8C0-4E68-A857-9E1E92795EAF}" srcOrd="0" destOrd="0" parTransId="{5DCB2E23-9636-4F72-8D00-92606B149110}" sibTransId="{CF12D483-474D-4972-B27B-CD1AD45A2A5E}"/>
    <dgm:cxn modelId="{39E3F41A-BEEC-480B-9E71-832110340B0E}" type="presOf" srcId="{59E5AB00-F57D-4D8E-BE26-E70E9BD7F537}" destId="{011FF6F6-B9E1-446B-AAC2-CE595D02C4BA}" srcOrd="0" destOrd="0" presId="urn:microsoft.com/office/officeart/2018/2/layout/IconLabelList"/>
    <dgm:cxn modelId="{FA86D327-96A8-480B-BFCB-4BB8793D5675}" type="presOf" srcId="{5EB9F426-B8C0-4E68-A857-9E1E92795EAF}" destId="{76EA660A-9CE6-41BA-A793-2713DC2940DE}" srcOrd="0" destOrd="0" presId="urn:microsoft.com/office/officeart/2018/2/layout/IconLabelList"/>
    <dgm:cxn modelId="{D33044E5-A649-4900-B10A-4E2E6DE79F74}" type="presOf" srcId="{2DCC4375-0637-43E4-A4A1-019053AB5DE8}" destId="{94BA90F0-2652-434E-8B89-81693C3F211E}" srcOrd="0" destOrd="0" presId="urn:microsoft.com/office/officeart/2018/2/layout/IconLabelList"/>
    <dgm:cxn modelId="{7251F18C-F5B4-431C-A0F8-C11E5F80FC88}" type="presParOf" srcId="{011FF6F6-B9E1-446B-AAC2-CE595D02C4BA}" destId="{48D5D9EF-61BF-44FA-9481-7050605620DE}" srcOrd="0" destOrd="0" presId="urn:microsoft.com/office/officeart/2018/2/layout/IconLabelList"/>
    <dgm:cxn modelId="{7C3ADA60-66F5-46EC-BCD0-F8F636A7D721}" type="presParOf" srcId="{48D5D9EF-61BF-44FA-9481-7050605620DE}" destId="{28B1BFC2-23A6-403E-9666-0982246472CF}" srcOrd="0" destOrd="0" presId="urn:microsoft.com/office/officeart/2018/2/layout/IconLabelList"/>
    <dgm:cxn modelId="{A8A7C6A5-45CA-491D-974C-2C4C5D18FA18}" type="presParOf" srcId="{48D5D9EF-61BF-44FA-9481-7050605620DE}" destId="{7A2FB607-CCA9-4934-8259-12C7D3B0BC7C}" srcOrd="1" destOrd="0" presId="urn:microsoft.com/office/officeart/2018/2/layout/IconLabelList"/>
    <dgm:cxn modelId="{D3AEBDF3-85FF-405F-93D6-0A5671DEDF66}" type="presParOf" srcId="{48D5D9EF-61BF-44FA-9481-7050605620DE}" destId="{76EA660A-9CE6-41BA-A793-2713DC2940DE}" srcOrd="2" destOrd="0" presId="urn:microsoft.com/office/officeart/2018/2/layout/IconLabelList"/>
    <dgm:cxn modelId="{DB0E1DDD-C99D-49EB-854C-B161D5CF79CF}" type="presParOf" srcId="{011FF6F6-B9E1-446B-AAC2-CE595D02C4BA}" destId="{9FCBED17-E12B-44C2-9B97-ECF830685303}" srcOrd="1" destOrd="0" presId="urn:microsoft.com/office/officeart/2018/2/layout/IconLabelList"/>
    <dgm:cxn modelId="{339F866E-AC78-42C1-83C4-E20517CED82E}" type="presParOf" srcId="{011FF6F6-B9E1-446B-AAC2-CE595D02C4BA}" destId="{AE746DE0-230D-4574-BA45-FF804C559DE5}" srcOrd="2" destOrd="0" presId="urn:microsoft.com/office/officeart/2018/2/layout/IconLabelList"/>
    <dgm:cxn modelId="{259F3BF2-F340-401F-8AEA-647E404EB1A7}" type="presParOf" srcId="{AE746DE0-230D-4574-BA45-FF804C559DE5}" destId="{2B1D6078-BC40-49A6-9304-18D1613ECA52}" srcOrd="0" destOrd="0" presId="urn:microsoft.com/office/officeart/2018/2/layout/IconLabelList"/>
    <dgm:cxn modelId="{7169641F-9F3C-4B64-8454-EA0A4628CE93}" type="presParOf" srcId="{AE746DE0-230D-4574-BA45-FF804C559DE5}" destId="{FE612B4E-8458-4D51-9EB0-C5CF5369752D}" srcOrd="1" destOrd="0" presId="urn:microsoft.com/office/officeart/2018/2/layout/IconLabelList"/>
    <dgm:cxn modelId="{1E49FF1B-EA69-4BCD-8EFA-6D3587FEE3AD}" type="presParOf" srcId="{AE746DE0-230D-4574-BA45-FF804C559DE5}" destId="{94BA90F0-2652-434E-8B89-81693C3F211E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AD1F989-5556-4309-B946-8707ECF245FA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CA03898E-F121-43DF-8437-5FF3F647E39A}">
      <dgm:prSet/>
      <dgm:spPr/>
      <dgm:t>
        <a:bodyPr/>
        <a:lstStyle/>
        <a:p>
          <a:r>
            <a:rPr lang="en-US"/>
            <a:t>Wildcard domains</a:t>
          </a:r>
        </a:p>
      </dgm:t>
    </dgm:pt>
    <dgm:pt modelId="{794AC8A7-FC9C-4883-9C2F-B377C11DFB4F}" type="parTrans" cxnId="{4A77CEEA-8150-476C-A7CC-2D1B5D803D7D}">
      <dgm:prSet/>
      <dgm:spPr/>
      <dgm:t>
        <a:bodyPr/>
        <a:lstStyle/>
        <a:p>
          <a:endParaRPr lang="en-US"/>
        </a:p>
      </dgm:t>
    </dgm:pt>
    <dgm:pt modelId="{58E80513-D808-4FD6-BDFF-345F56666FBB}" type="sibTrans" cxnId="{4A77CEEA-8150-476C-A7CC-2D1B5D803D7D}">
      <dgm:prSet/>
      <dgm:spPr/>
      <dgm:t>
        <a:bodyPr/>
        <a:lstStyle/>
        <a:p>
          <a:endParaRPr lang="en-US"/>
        </a:p>
      </dgm:t>
    </dgm:pt>
    <dgm:pt modelId="{BBC62775-1ED5-4049-BA4F-5C1085DCE378}">
      <dgm:prSet/>
      <dgm:spPr/>
      <dgm:t>
        <a:bodyPr/>
        <a:lstStyle/>
        <a:p>
          <a:r>
            <a:rPr lang="en-US"/>
            <a:t>Wildcard sub-domains</a:t>
          </a:r>
        </a:p>
      </dgm:t>
    </dgm:pt>
    <dgm:pt modelId="{5D4EABE2-CFDD-4A0D-8719-31FCAE6D3B76}" type="parTrans" cxnId="{6E58821F-5318-4A47-A84B-F92BFBE473E3}">
      <dgm:prSet/>
      <dgm:spPr/>
      <dgm:t>
        <a:bodyPr/>
        <a:lstStyle/>
        <a:p>
          <a:endParaRPr lang="en-US"/>
        </a:p>
      </dgm:t>
    </dgm:pt>
    <dgm:pt modelId="{A8011CEE-63F5-4950-A384-EEB2C102032C}" type="sibTrans" cxnId="{6E58821F-5318-4A47-A84B-F92BFBE473E3}">
      <dgm:prSet/>
      <dgm:spPr/>
      <dgm:t>
        <a:bodyPr/>
        <a:lstStyle/>
        <a:p>
          <a:endParaRPr lang="en-US"/>
        </a:p>
      </dgm:t>
    </dgm:pt>
    <dgm:pt modelId="{2527AE65-9E69-4203-B99D-B5C67C3E43FA}">
      <dgm:prSet/>
      <dgm:spPr/>
      <dgm:t>
        <a:bodyPr/>
        <a:lstStyle/>
        <a:p>
          <a:r>
            <a:rPr lang="en-US"/>
            <a:t>Data URI</a:t>
          </a:r>
        </a:p>
      </dgm:t>
    </dgm:pt>
    <dgm:pt modelId="{BFA3FBBC-AAE5-4CEE-9141-00A87D860E7B}" type="parTrans" cxnId="{63AE0165-72F3-4E0D-9168-4E0D8125915C}">
      <dgm:prSet/>
      <dgm:spPr/>
      <dgm:t>
        <a:bodyPr/>
        <a:lstStyle/>
        <a:p>
          <a:endParaRPr lang="en-US"/>
        </a:p>
      </dgm:t>
    </dgm:pt>
    <dgm:pt modelId="{E1943237-F761-462E-B587-61C4B68CBAAE}" type="sibTrans" cxnId="{63AE0165-72F3-4E0D-9168-4E0D8125915C}">
      <dgm:prSet/>
      <dgm:spPr/>
      <dgm:t>
        <a:bodyPr/>
        <a:lstStyle/>
        <a:p>
          <a:endParaRPr lang="en-US"/>
        </a:p>
      </dgm:t>
    </dgm:pt>
    <dgm:pt modelId="{74290DF6-7BAB-4590-B7D4-06D7E58C6608}">
      <dgm:prSet/>
      <dgm:spPr/>
      <dgm:t>
        <a:bodyPr/>
        <a:lstStyle/>
        <a:p>
          <a:r>
            <a:rPr lang="en-US"/>
            <a:t>unsafe-inline</a:t>
          </a:r>
        </a:p>
      </dgm:t>
    </dgm:pt>
    <dgm:pt modelId="{90AF3960-AEC6-48D2-AFC1-993A0B5FC7DF}" type="parTrans" cxnId="{8BF4DC26-C793-4D63-8D2C-A98DB3767851}">
      <dgm:prSet/>
      <dgm:spPr/>
      <dgm:t>
        <a:bodyPr/>
        <a:lstStyle/>
        <a:p>
          <a:endParaRPr lang="en-US"/>
        </a:p>
      </dgm:t>
    </dgm:pt>
    <dgm:pt modelId="{E90375E6-892F-4730-8673-B43EB1C8634A}" type="sibTrans" cxnId="{8BF4DC26-C793-4D63-8D2C-A98DB3767851}">
      <dgm:prSet/>
      <dgm:spPr/>
      <dgm:t>
        <a:bodyPr/>
        <a:lstStyle/>
        <a:p>
          <a:endParaRPr lang="en-US"/>
        </a:p>
      </dgm:t>
    </dgm:pt>
    <dgm:pt modelId="{0353C339-C47D-4E02-BA16-A45496FC83F9}" type="pres">
      <dgm:prSet presAssocID="{3AD1F989-5556-4309-B946-8707ECF245FA}" presName="linear" presStyleCnt="0">
        <dgm:presLayoutVars>
          <dgm:animLvl val="lvl"/>
          <dgm:resizeHandles val="exact"/>
        </dgm:presLayoutVars>
      </dgm:prSet>
      <dgm:spPr/>
    </dgm:pt>
    <dgm:pt modelId="{6B13A4F8-8A83-454A-95B0-E4B921899189}" type="pres">
      <dgm:prSet presAssocID="{CA03898E-F121-43DF-8437-5FF3F647E39A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8F3DB4E8-CDAB-44DC-9684-23785B47005E}" type="pres">
      <dgm:prSet presAssocID="{58E80513-D808-4FD6-BDFF-345F56666FBB}" presName="spacer" presStyleCnt="0"/>
      <dgm:spPr/>
    </dgm:pt>
    <dgm:pt modelId="{D7D6C4D4-095E-4F1B-A26C-3F92E9FE690D}" type="pres">
      <dgm:prSet presAssocID="{BBC62775-1ED5-4049-BA4F-5C1085DCE378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007D3EA7-D664-47D3-8D2B-47652A739D9B}" type="pres">
      <dgm:prSet presAssocID="{A8011CEE-63F5-4950-A384-EEB2C102032C}" presName="spacer" presStyleCnt="0"/>
      <dgm:spPr/>
    </dgm:pt>
    <dgm:pt modelId="{C8AE7A1B-8AC1-4897-93B0-0138443E97A2}" type="pres">
      <dgm:prSet presAssocID="{2527AE65-9E69-4203-B99D-B5C67C3E43FA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C36ED803-38B2-4015-BBAF-3D8CDCE12194}" type="pres">
      <dgm:prSet presAssocID="{E1943237-F761-462E-B587-61C4B68CBAAE}" presName="spacer" presStyleCnt="0"/>
      <dgm:spPr/>
    </dgm:pt>
    <dgm:pt modelId="{1557A1F6-B46C-46DB-A6FA-5A7BEB6E9BDC}" type="pres">
      <dgm:prSet presAssocID="{74290DF6-7BAB-4590-B7D4-06D7E58C6608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60F4B31B-CD20-473B-B259-082E7F8B7AA2}" type="presOf" srcId="{3AD1F989-5556-4309-B946-8707ECF245FA}" destId="{0353C339-C47D-4E02-BA16-A45496FC83F9}" srcOrd="0" destOrd="0" presId="urn:microsoft.com/office/officeart/2005/8/layout/vList2"/>
    <dgm:cxn modelId="{6E58821F-5318-4A47-A84B-F92BFBE473E3}" srcId="{3AD1F989-5556-4309-B946-8707ECF245FA}" destId="{BBC62775-1ED5-4049-BA4F-5C1085DCE378}" srcOrd="1" destOrd="0" parTransId="{5D4EABE2-CFDD-4A0D-8719-31FCAE6D3B76}" sibTransId="{A8011CEE-63F5-4950-A384-EEB2C102032C}"/>
    <dgm:cxn modelId="{8BF4DC26-C793-4D63-8D2C-A98DB3767851}" srcId="{3AD1F989-5556-4309-B946-8707ECF245FA}" destId="{74290DF6-7BAB-4590-B7D4-06D7E58C6608}" srcOrd="3" destOrd="0" parTransId="{90AF3960-AEC6-48D2-AFC1-993A0B5FC7DF}" sibTransId="{E90375E6-892F-4730-8673-B43EB1C8634A}"/>
    <dgm:cxn modelId="{63AE0165-72F3-4E0D-9168-4E0D8125915C}" srcId="{3AD1F989-5556-4309-B946-8707ECF245FA}" destId="{2527AE65-9E69-4203-B99D-B5C67C3E43FA}" srcOrd="2" destOrd="0" parTransId="{BFA3FBBC-AAE5-4CEE-9141-00A87D860E7B}" sibTransId="{E1943237-F761-462E-B587-61C4B68CBAAE}"/>
    <dgm:cxn modelId="{1D91D5BA-CE26-4675-95FC-96F8C49DB52E}" type="presOf" srcId="{74290DF6-7BAB-4590-B7D4-06D7E58C6608}" destId="{1557A1F6-B46C-46DB-A6FA-5A7BEB6E9BDC}" srcOrd="0" destOrd="0" presId="urn:microsoft.com/office/officeart/2005/8/layout/vList2"/>
    <dgm:cxn modelId="{E31FD2BE-AEC3-4705-8D28-92429F05A980}" type="presOf" srcId="{BBC62775-1ED5-4049-BA4F-5C1085DCE378}" destId="{D7D6C4D4-095E-4F1B-A26C-3F92E9FE690D}" srcOrd="0" destOrd="0" presId="urn:microsoft.com/office/officeart/2005/8/layout/vList2"/>
    <dgm:cxn modelId="{9C1A9BCE-E792-4FCF-B3CE-06901F4A9728}" type="presOf" srcId="{CA03898E-F121-43DF-8437-5FF3F647E39A}" destId="{6B13A4F8-8A83-454A-95B0-E4B921899189}" srcOrd="0" destOrd="0" presId="urn:microsoft.com/office/officeart/2005/8/layout/vList2"/>
    <dgm:cxn modelId="{4A77CEEA-8150-476C-A7CC-2D1B5D803D7D}" srcId="{3AD1F989-5556-4309-B946-8707ECF245FA}" destId="{CA03898E-F121-43DF-8437-5FF3F647E39A}" srcOrd="0" destOrd="0" parTransId="{794AC8A7-FC9C-4883-9C2F-B377C11DFB4F}" sibTransId="{58E80513-D808-4FD6-BDFF-345F56666FBB}"/>
    <dgm:cxn modelId="{ACCBBAF4-A51B-4AE8-9001-FDE513C45C4C}" type="presOf" srcId="{2527AE65-9E69-4203-B99D-B5C67C3E43FA}" destId="{C8AE7A1B-8AC1-4897-93B0-0138443E97A2}" srcOrd="0" destOrd="0" presId="urn:microsoft.com/office/officeart/2005/8/layout/vList2"/>
    <dgm:cxn modelId="{C22DF40E-7524-4F98-8A6F-3F2087D843CC}" type="presParOf" srcId="{0353C339-C47D-4E02-BA16-A45496FC83F9}" destId="{6B13A4F8-8A83-454A-95B0-E4B921899189}" srcOrd="0" destOrd="0" presId="urn:microsoft.com/office/officeart/2005/8/layout/vList2"/>
    <dgm:cxn modelId="{DE01050E-5277-4A78-8663-7ED32AB1243F}" type="presParOf" srcId="{0353C339-C47D-4E02-BA16-A45496FC83F9}" destId="{8F3DB4E8-CDAB-44DC-9684-23785B47005E}" srcOrd="1" destOrd="0" presId="urn:microsoft.com/office/officeart/2005/8/layout/vList2"/>
    <dgm:cxn modelId="{7AA96CC3-A857-477D-A78F-140D163C8C85}" type="presParOf" srcId="{0353C339-C47D-4E02-BA16-A45496FC83F9}" destId="{D7D6C4D4-095E-4F1B-A26C-3F92E9FE690D}" srcOrd="2" destOrd="0" presId="urn:microsoft.com/office/officeart/2005/8/layout/vList2"/>
    <dgm:cxn modelId="{30614CC1-E8C6-47C1-B1B9-C4504CE7C69B}" type="presParOf" srcId="{0353C339-C47D-4E02-BA16-A45496FC83F9}" destId="{007D3EA7-D664-47D3-8D2B-47652A739D9B}" srcOrd="3" destOrd="0" presId="urn:microsoft.com/office/officeart/2005/8/layout/vList2"/>
    <dgm:cxn modelId="{CDFC4E28-854B-4276-91EE-C8495720A8D5}" type="presParOf" srcId="{0353C339-C47D-4E02-BA16-A45496FC83F9}" destId="{C8AE7A1B-8AC1-4897-93B0-0138443E97A2}" srcOrd="4" destOrd="0" presId="urn:microsoft.com/office/officeart/2005/8/layout/vList2"/>
    <dgm:cxn modelId="{A8B9716F-FF12-4808-9F00-DB25031A589D}" type="presParOf" srcId="{0353C339-C47D-4E02-BA16-A45496FC83F9}" destId="{C36ED803-38B2-4015-BBAF-3D8CDCE12194}" srcOrd="5" destOrd="0" presId="urn:microsoft.com/office/officeart/2005/8/layout/vList2"/>
    <dgm:cxn modelId="{94F5C9F0-26F5-4AD7-A20D-63B5BCF86BF3}" type="presParOf" srcId="{0353C339-C47D-4E02-BA16-A45496FC83F9}" destId="{1557A1F6-B46C-46DB-A6FA-5A7BEB6E9BDC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3AD1F989-5556-4309-B946-8707ECF245FA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CA03898E-F121-43DF-8437-5FF3F647E39A}">
      <dgm:prSet/>
      <dgm:spPr/>
      <dgm:t>
        <a:bodyPr/>
        <a:lstStyle/>
        <a:p>
          <a:r>
            <a:rPr lang="en-US" b="1" u="sng"/>
            <a:t>Wildcard domains</a:t>
          </a:r>
        </a:p>
      </dgm:t>
    </dgm:pt>
    <dgm:pt modelId="{794AC8A7-FC9C-4883-9C2F-B377C11DFB4F}" type="parTrans" cxnId="{4A77CEEA-8150-476C-A7CC-2D1B5D803D7D}">
      <dgm:prSet/>
      <dgm:spPr/>
      <dgm:t>
        <a:bodyPr/>
        <a:lstStyle/>
        <a:p>
          <a:endParaRPr lang="en-US"/>
        </a:p>
      </dgm:t>
    </dgm:pt>
    <dgm:pt modelId="{58E80513-D808-4FD6-BDFF-345F56666FBB}" type="sibTrans" cxnId="{4A77CEEA-8150-476C-A7CC-2D1B5D803D7D}">
      <dgm:prSet/>
      <dgm:spPr/>
      <dgm:t>
        <a:bodyPr/>
        <a:lstStyle/>
        <a:p>
          <a:endParaRPr lang="en-US"/>
        </a:p>
      </dgm:t>
    </dgm:pt>
    <dgm:pt modelId="{BBC62775-1ED5-4049-BA4F-5C1085DCE378}">
      <dgm:prSet/>
      <dgm:spPr/>
      <dgm:t>
        <a:bodyPr/>
        <a:lstStyle/>
        <a:p>
          <a:r>
            <a:rPr lang="en-US"/>
            <a:t>Wildcard sub-domains</a:t>
          </a:r>
        </a:p>
      </dgm:t>
    </dgm:pt>
    <dgm:pt modelId="{5D4EABE2-CFDD-4A0D-8719-31FCAE6D3B76}" type="parTrans" cxnId="{6E58821F-5318-4A47-A84B-F92BFBE473E3}">
      <dgm:prSet/>
      <dgm:spPr/>
      <dgm:t>
        <a:bodyPr/>
        <a:lstStyle/>
        <a:p>
          <a:endParaRPr lang="en-US"/>
        </a:p>
      </dgm:t>
    </dgm:pt>
    <dgm:pt modelId="{A8011CEE-63F5-4950-A384-EEB2C102032C}" type="sibTrans" cxnId="{6E58821F-5318-4A47-A84B-F92BFBE473E3}">
      <dgm:prSet/>
      <dgm:spPr/>
      <dgm:t>
        <a:bodyPr/>
        <a:lstStyle/>
        <a:p>
          <a:endParaRPr lang="en-US"/>
        </a:p>
      </dgm:t>
    </dgm:pt>
    <dgm:pt modelId="{2527AE65-9E69-4203-B99D-B5C67C3E43FA}">
      <dgm:prSet/>
      <dgm:spPr/>
      <dgm:t>
        <a:bodyPr/>
        <a:lstStyle/>
        <a:p>
          <a:r>
            <a:rPr lang="en-US"/>
            <a:t>Data URI</a:t>
          </a:r>
        </a:p>
      </dgm:t>
    </dgm:pt>
    <dgm:pt modelId="{BFA3FBBC-AAE5-4CEE-9141-00A87D860E7B}" type="parTrans" cxnId="{63AE0165-72F3-4E0D-9168-4E0D8125915C}">
      <dgm:prSet/>
      <dgm:spPr/>
      <dgm:t>
        <a:bodyPr/>
        <a:lstStyle/>
        <a:p>
          <a:endParaRPr lang="en-US"/>
        </a:p>
      </dgm:t>
    </dgm:pt>
    <dgm:pt modelId="{E1943237-F761-462E-B587-61C4B68CBAAE}" type="sibTrans" cxnId="{63AE0165-72F3-4E0D-9168-4E0D8125915C}">
      <dgm:prSet/>
      <dgm:spPr/>
      <dgm:t>
        <a:bodyPr/>
        <a:lstStyle/>
        <a:p>
          <a:endParaRPr lang="en-US"/>
        </a:p>
      </dgm:t>
    </dgm:pt>
    <dgm:pt modelId="{74290DF6-7BAB-4590-B7D4-06D7E58C6608}">
      <dgm:prSet/>
      <dgm:spPr/>
      <dgm:t>
        <a:bodyPr/>
        <a:lstStyle/>
        <a:p>
          <a:r>
            <a:rPr lang="en-US"/>
            <a:t>unsafe-inline</a:t>
          </a:r>
        </a:p>
      </dgm:t>
    </dgm:pt>
    <dgm:pt modelId="{90AF3960-AEC6-48D2-AFC1-993A0B5FC7DF}" type="parTrans" cxnId="{8BF4DC26-C793-4D63-8D2C-A98DB3767851}">
      <dgm:prSet/>
      <dgm:spPr/>
      <dgm:t>
        <a:bodyPr/>
        <a:lstStyle/>
        <a:p>
          <a:endParaRPr lang="en-US"/>
        </a:p>
      </dgm:t>
    </dgm:pt>
    <dgm:pt modelId="{E90375E6-892F-4730-8673-B43EB1C8634A}" type="sibTrans" cxnId="{8BF4DC26-C793-4D63-8D2C-A98DB3767851}">
      <dgm:prSet/>
      <dgm:spPr/>
      <dgm:t>
        <a:bodyPr/>
        <a:lstStyle/>
        <a:p>
          <a:endParaRPr lang="en-US"/>
        </a:p>
      </dgm:t>
    </dgm:pt>
    <dgm:pt modelId="{0353C339-C47D-4E02-BA16-A45496FC83F9}" type="pres">
      <dgm:prSet presAssocID="{3AD1F989-5556-4309-B946-8707ECF245FA}" presName="linear" presStyleCnt="0">
        <dgm:presLayoutVars>
          <dgm:animLvl val="lvl"/>
          <dgm:resizeHandles val="exact"/>
        </dgm:presLayoutVars>
      </dgm:prSet>
      <dgm:spPr/>
    </dgm:pt>
    <dgm:pt modelId="{6B13A4F8-8A83-454A-95B0-E4B921899189}" type="pres">
      <dgm:prSet presAssocID="{CA03898E-F121-43DF-8437-5FF3F647E39A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8F3DB4E8-CDAB-44DC-9684-23785B47005E}" type="pres">
      <dgm:prSet presAssocID="{58E80513-D808-4FD6-BDFF-345F56666FBB}" presName="spacer" presStyleCnt="0"/>
      <dgm:spPr/>
    </dgm:pt>
    <dgm:pt modelId="{D7D6C4D4-095E-4F1B-A26C-3F92E9FE690D}" type="pres">
      <dgm:prSet presAssocID="{BBC62775-1ED5-4049-BA4F-5C1085DCE378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007D3EA7-D664-47D3-8D2B-47652A739D9B}" type="pres">
      <dgm:prSet presAssocID="{A8011CEE-63F5-4950-A384-EEB2C102032C}" presName="spacer" presStyleCnt="0"/>
      <dgm:spPr/>
    </dgm:pt>
    <dgm:pt modelId="{C8AE7A1B-8AC1-4897-93B0-0138443E97A2}" type="pres">
      <dgm:prSet presAssocID="{2527AE65-9E69-4203-B99D-B5C67C3E43FA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C36ED803-38B2-4015-BBAF-3D8CDCE12194}" type="pres">
      <dgm:prSet presAssocID="{E1943237-F761-462E-B587-61C4B68CBAAE}" presName="spacer" presStyleCnt="0"/>
      <dgm:spPr/>
    </dgm:pt>
    <dgm:pt modelId="{1557A1F6-B46C-46DB-A6FA-5A7BEB6E9BDC}" type="pres">
      <dgm:prSet presAssocID="{74290DF6-7BAB-4590-B7D4-06D7E58C6608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60F4B31B-CD20-473B-B259-082E7F8B7AA2}" type="presOf" srcId="{3AD1F989-5556-4309-B946-8707ECF245FA}" destId="{0353C339-C47D-4E02-BA16-A45496FC83F9}" srcOrd="0" destOrd="0" presId="urn:microsoft.com/office/officeart/2005/8/layout/vList2"/>
    <dgm:cxn modelId="{6E58821F-5318-4A47-A84B-F92BFBE473E3}" srcId="{3AD1F989-5556-4309-B946-8707ECF245FA}" destId="{BBC62775-1ED5-4049-BA4F-5C1085DCE378}" srcOrd="1" destOrd="0" parTransId="{5D4EABE2-CFDD-4A0D-8719-31FCAE6D3B76}" sibTransId="{A8011CEE-63F5-4950-A384-EEB2C102032C}"/>
    <dgm:cxn modelId="{8BF4DC26-C793-4D63-8D2C-A98DB3767851}" srcId="{3AD1F989-5556-4309-B946-8707ECF245FA}" destId="{74290DF6-7BAB-4590-B7D4-06D7E58C6608}" srcOrd="3" destOrd="0" parTransId="{90AF3960-AEC6-48D2-AFC1-993A0B5FC7DF}" sibTransId="{E90375E6-892F-4730-8673-B43EB1C8634A}"/>
    <dgm:cxn modelId="{63AE0165-72F3-4E0D-9168-4E0D8125915C}" srcId="{3AD1F989-5556-4309-B946-8707ECF245FA}" destId="{2527AE65-9E69-4203-B99D-B5C67C3E43FA}" srcOrd="2" destOrd="0" parTransId="{BFA3FBBC-AAE5-4CEE-9141-00A87D860E7B}" sibTransId="{E1943237-F761-462E-B587-61C4B68CBAAE}"/>
    <dgm:cxn modelId="{1D91D5BA-CE26-4675-95FC-96F8C49DB52E}" type="presOf" srcId="{74290DF6-7BAB-4590-B7D4-06D7E58C6608}" destId="{1557A1F6-B46C-46DB-A6FA-5A7BEB6E9BDC}" srcOrd="0" destOrd="0" presId="urn:microsoft.com/office/officeart/2005/8/layout/vList2"/>
    <dgm:cxn modelId="{E31FD2BE-AEC3-4705-8D28-92429F05A980}" type="presOf" srcId="{BBC62775-1ED5-4049-BA4F-5C1085DCE378}" destId="{D7D6C4D4-095E-4F1B-A26C-3F92E9FE690D}" srcOrd="0" destOrd="0" presId="urn:microsoft.com/office/officeart/2005/8/layout/vList2"/>
    <dgm:cxn modelId="{9C1A9BCE-E792-4FCF-B3CE-06901F4A9728}" type="presOf" srcId="{CA03898E-F121-43DF-8437-5FF3F647E39A}" destId="{6B13A4F8-8A83-454A-95B0-E4B921899189}" srcOrd="0" destOrd="0" presId="urn:microsoft.com/office/officeart/2005/8/layout/vList2"/>
    <dgm:cxn modelId="{4A77CEEA-8150-476C-A7CC-2D1B5D803D7D}" srcId="{3AD1F989-5556-4309-B946-8707ECF245FA}" destId="{CA03898E-F121-43DF-8437-5FF3F647E39A}" srcOrd="0" destOrd="0" parTransId="{794AC8A7-FC9C-4883-9C2F-B377C11DFB4F}" sibTransId="{58E80513-D808-4FD6-BDFF-345F56666FBB}"/>
    <dgm:cxn modelId="{ACCBBAF4-A51B-4AE8-9001-FDE513C45C4C}" type="presOf" srcId="{2527AE65-9E69-4203-B99D-B5C67C3E43FA}" destId="{C8AE7A1B-8AC1-4897-93B0-0138443E97A2}" srcOrd="0" destOrd="0" presId="urn:microsoft.com/office/officeart/2005/8/layout/vList2"/>
    <dgm:cxn modelId="{C22DF40E-7524-4F98-8A6F-3F2087D843CC}" type="presParOf" srcId="{0353C339-C47D-4E02-BA16-A45496FC83F9}" destId="{6B13A4F8-8A83-454A-95B0-E4B921899189}" srcOrd="0" destOrd="0" presId="urn:microsoft.com/office/officeart/2005/8/layout/vList2"/>
    <dgm:cxn modelId="{DE01050E-5277-4A78-8663-7ED32AB1243F}" type="presParOf" srcId="{0353C339-C47D-4E02-BA16-A45496FC83F9}" destId="{8F3DB4E8-CDAB-44DC-9684-23785B47005E}" srcOrd="1" destOrd="0" presId="urn:microsoft.com/office/officeart/2005/8/layout/vList2"/>
    <dgm:cxn modelId="{7AA96CC3-A857-477D-A78F-140D163C8C85}" type="presParOf" srcId="{0353C339-C47D-4E02-BA16-A45496FC83F9}" destId="{D7D6C4D4-095E-4F1B-A26C-3F92E9FE690D}" srcOrd="2" destOrd="0" presId="urn:microsoft.com/office/officeart/2005/8/layout/vList2"/>
    <dgm:cxn modelId="{30614CC1-E8C6-47C1-B1B9-C4504CE7C69B}" type="presParOf" srcId="{0353C339-C47D-4E02-BA16-A45496FC83F9}" destId="{007D3EA7-D664-47D3-8D2B-47652A739D9B}" srcOrd="3" destOrd="0" presId="urn:microsoft.com/office/officeart/2005/8/layout/vList2"/>
    <dgm:cxn modelId="{CDFC4E28-854B-4276-91EE-C8495720A8D5}" type="presParOf" srcId="{0353C339-C47D-4E02-BA16-A45496FC83F9}" destId="{C8AE7A1B-8AC1-4897-93B0-0138443E97A2}" srcOrd="4" destOrd="0" presId="urn:microsoft.com/office/officeart/2005/8/layout/vList2"/>
    <dgm:cxn modelId="{A8B9716F-FF12-4808-9F00-DB25031A589D}" type="presParOf" srcId="{0353C339-C47D-4E02-BA16-A45496FC83F9}" destId="{C36ED803-38B2-4015-BBAF-3D8CDCE12194}" srcOrd="5" destOrd="0" presId="urn:microsoft.com/office/officeart/2005/8/layout/vList2"/>
    <dgm:cxn modelId="{94F5C9F0-26F5-4AD7-A20D-63B5BCF86BF3}" type="presParOf" srcId="{0353C339-C47D-4E02-BA16-A45496FC83F9}" destId="{1557A1F6-B46C-46DB-A6FA-5A7BEB6E9BDC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3AD1F989-5556-4309-B946-8707ECF245FA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CA03898E-F121-43DF-8437-5FF3F647E39A}">
      <dgm:prSet/>
      <dgm:spPr/>
      <dgm:t>
        <a:bodyPr/>
        <a:lstStyle/>
        <a:p>
          <a:r>
            <a:rPr lang="en-US" b="0" u="none" dirty="0"/>
            <a:t>Wildcard domains</a:t>
          </a:r>
        </a:p>
      </dgm:t>
    </dgm:pt>
    <dgm:pt modelId="{794AC8A7-FC9C-4883-9C2F-B377C11DFB4F}" type="parTrans" cxnId="{4A77CEEA-8150-476C-A7CC-2D1B5D803D7D}">
      <dgm:prSet/>
      <dgm:spPr/>
      <dgm:t>
        <a:bodyPr/>
        <a:lstStyle/>
        <a:p>
          <a:endParaRPr lang="en-US"/>
        </a:p>
      </dgm:t>
    </dgm:pt>
    <dgm:pt modelId="{58E80513-D808-4FD6-BDFF-345F56666FBB}" type="sibTrans" cxnId="{4A77CEEA-8150-476C-A7CC-2D1B5D803D7D}">
      <dgm:prSet/>
      <dgm:spPr/>
      <dgm:t>
        <a:bodyPr/>
        <a:lstStyle/>
        <a:p>
          <a:endParaRPr lang="en-US"/>
        </a:p>
      </dgm:t>
    </dgm:pt>
    <dgm:pt modelId="{BBC62775-1ED5-4049-BA4F-5C1085DCE378}">
      <dgm:prSet/>
      <dgm:spPr/>
      <dgm:t>
        <a:bodyPr/>
        <a:lstStyle/>
        <a:p>
          <a:r>
            <a:rPr lang="en-US" b="1" u="sng" dirty="0"/>
            <a:t>Wildcard sub-domains</a:t>
          </a:r>
        </a:p>
      </dgm:t>
    </dgm:pt>
    <dgm:pt modelId="{5D4EABE2-CFDD-4A0D-8719-31FCAE6D3B76}" type="parTrans" cxnId="{6E58821F-5318-4A47-A84B-F92BFBE473E3}">
      <dgm:prSet/>
      <dgm:spPr/>
      <dgm:t>
        <a:bodyPr/>
        <a:lstStyle/>
        <a:p>
          <a:endParaRPr lang="en-US"/>
        </a:p>
      </dgm:t>
    </dgm:pt>
    <dgm:pt modelId="{A8011CEE-63F5-4950-A384-EEB2C102032C}" type="sibTrans" cxnId="{6E58821F-5318-4A47-A84B-F92BFBE473E3}">
      <dgm:prSet/>
      <dgm:spPr/>
      <dgm:t>
        <a:bodyPr/>
        <a:lstStyle/>
        <a:p>
          <a:endParaRPr lang="en-US"/>
        </a:p>
      </dgm:t>
    </dgm:pt>
    <dgm:pt modelId="{2527AE65-9E69-4203-B99D-B5C67C3E43FA}">
      <dgm:prSet/>
      <dgm:spPr/>
      <dgm:t>
        <a:bodyPr/>
        <a:lstStyle/>
        <a:p>
          <a:r>
            <a:rPr lang="en-US"/>
            <a:t>Data URI</a:t>
          </a:r>
        </a:p>
      </dgm:t>
    </dgm:pt>
    <dgm:pt modelId="{BFA3FBBC-AAE5-4CEE-9141-00A87D860E7B}" type="parTrans" cxnId="{63AE0165-72F3-4E0D-9168-4E0D8125915C}">
      <dgm:prSet/>
      <dgm:spPr/>
      <dgm:t>
        <a:bodyPr/>
        <a:lstStyle/>
        <a:p>
          <a:endParaRPr lang="en-US"/>
        </a:p>
      </dgm:t>
    </dgm:pt>
    <dgm:pt modelId="{E1943237-F761-462E-B587-61C4B68CBAAE}" type="sibTrans" cxnId="{63AE0165-72F3-4E0D-9168-4E0D8125915C}">
      <dgm:prSet/>
      <dgm:spPr/>
      <dgm:t>
        <a:bodyPr/>
        <a:lstStyle/>
        <a:p>
          <a:endParaRPr lang="en-US"/>
        </a:p>
      </dgm:t>
    </dgm:pt>
    <dgm:pt modelId="{74290DF6-7BAB-4590-B7D4-06D7E58C6608}">
      <dgm:prSet/>
      <dgm:spPr/>
      <dgm:t>
        <a:bodyPr/>
        <a:lstStyle/>
        <a:p>
          <a:r>
            <a:rPr lang="en-US"/>
            <a:t>unsafe-inline</a:t>
          </a:r>
        </a:p>
      </dgm:t>
    </dgm:pt>
    <dgm:pt modelId="{90AF3960-AEC6-48D2-AFC1-993A0B5FC7DF}" type="parTrans" cxnId="{8BF4DC26-C793-4D63-8D2C-A98DB3767851}">
      <dgm:prSet/>
      <dgm:spPr/>
      <dgm:t>
        <a:bodyPr/>
        <a:lstStyle/>
        <a:p>
          <a:endParaRPr lang="en-US"/>
        </a:p>
      </dgm:t>
    </dgm:pt>
    <dgm:pt modelId="{E90375E6-892F-4730-8673-B43EB1C8634A}" type="sibTrans" cxnId="{8BF4DC26-C793-4D63-8D2C-A98DB3767851}">
      <dgm:prSet/>
      <dgm:spPr/>
      <dgm:t>
        <a:bodyPr/>
        <a:lstStyle/>
        <a:p>
          <a:endParaRPr lang="en-US"/>
        </a:p>
      </dgm:t>
    </dgm:pt>
    <dgm:pt modelId="{0353C339-C47D-4E02-BA16-A45496FC83F9}" type="pres">
      <dgm:prSet presAssocID="{3AD1F989-5556-4309-B946-8707ECF245FA}" presName="linear" presStyleCnt="0">
        <dgm:presLayoutVars>
          <dgm:animLvl val="lvl"/>
          <dgm:resizeHandles val="exact"/>
        </dgm:presLayoutVars>
      </dgm:prSet>
      <dgm:spPr/>
    </dgm:pt>
    <dgm:pt modelId="{6B13A4F8-8A83-454A-95B0-E4B921899189}" type="pres">
      <dgm:prSet presAssocID="{CA03898E-F121-43DF-8437-5FF3F647E39A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8F3DB4E8-CDAB-44DC-9684-23785B47005E}" type="pres">
      <dgm:prSet presAssocID="{58E80513-D808-4FD6-BDFF-345F56666FBB}" presName="spacer" presStyleCnt="0"/>
      <dgm:spPr/>
    </dgm:pt>
    <dgm:pt modelId="{D7D6C4D4-095E-4F1B-A26C-3F92E9FE690D}" type="pres">
      <dgm:prSet presAssocID="{BBC62775-1ED5-4049-BA4F-5C1085DCE378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007D3EA7-D664-47D3-8D2B-47652A739D9B}" type="pres">
      <dgm:prSet presAssocID="{A8011CEE-63F5-4950-A384-EEB2C102032C}" presName="spacer" presStyleCnt="0"/>
      <dgm:spPr/>
    </dgm:pt>
    <dgm:pt modelId="{C8AE7A1B-8AC1-4897-93B0-0138443E97A2}" type="pres">
      <dgm:prSet presAssocID="{2527AE65-9E69-4203-B99D-B5C67C3E43FA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C36ED803-38B2-4015-BBAF-3D8CDCE12194}" type="pres">
      <dgm:prSet presAssocID="{E1943237-F761-462E-B587-61C4B68CBAAE}" presName="spacer" presStyleCnt="0"/>
      <dgm:spPr/>
    </dgm:pt>
    <dgm:pt modelId="{1557A1F6-B46C-46DB-A6FA-5A7BEB6E9BDC}" type="pres">
      <dgm:prSet presAssocID="{74290DF6-7BAB-4590-B7D4-06D7E58C6608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60F4B31B-CD20-473B-B259-082E7F8B7AA2}" type="presOf" srcId="{3AD1F989-5556-4309-B946-8707ECF245FA}" destId="{0353C339-C47D-4E02-BA16-A45496FC83F9}" srcOrd="0" destOrd="0" presId="urn:microsoft.com/office/officeart/2005/8/layout/vList2"/>
    <dgm:cxn modelId="{6E58821F-5318-4A47-A84B-F92BFBE473E3}" srcId="{3AD1F989-5556-4309-B946-8707ECF245FA}" destId="{BBC62775-1ED5-4049-BA4F-5C1085DCE378}" srcOrd="1" destOrd="0" parTransId="{5D4EABE2-CFDD-4A0D-8719-31FCAE6D3B76}" sibTransId="{A8011CEE-63F5-4950-A384-EEB2C102032C}"/>
    <dgm:cxn modelId="{8BF4DC26-C793-4D63-8D2C-A98DB3767851}" srcId="{3AD1F989-5556-4309-B946-8707ECF245FA}" destId="{74290DF6-7BAB-4590-B7D4-06D7E58C6608}" srcOrd="3" destOrd="0" parTransId="{90AF3960-AEC6-48D2-AFC1-993A0B5FC7DF}" sibTransId="{E90375E6-892F-4730-8673-B43EB1C8634A}"/>
    <dgm:cxn modelId="{63AE0165-72F3-4E0D-9168-4E0D8125915C}" srcId="{3AD1F989-5556-4309-B946-8707ECF245FA}" destId="{2527AE65-9E69-4203-B99D-B5C67C3E43FA}" srcOrd="2" destOrd="0" parTransId="{BFA3FBBC-AAE5-4CEE-9141-00A87D860E7B}" sibTransId="{E1943237-F761-462E-B587-61C4B68CBAAE}"/>
    <dgm:cxn modelId="{1D91D5BA-CE26-4675-95FC-96F8C49DB52E}" type="presOf" srcId="{74290DF6-7BAB-4590-B7D4-06D7E58C6608}" destId="{1557A1F6-B46C-46DB-A6FA-5A7BEB6E9BDC}" srcOrd="0" destOrd="0" presId="urn:microsoft.com/office/officeart/2005/8/layout/vList2"/>
    <dgm:cxn modelId="{E31FD2BE-AEC3-4705-8D28-92429F05A980}" type="presOf" srcId="{BBC62775-1ED5-4049-BA4F-5C1085DCE378}" destId="{D7D6C4D4-095E-4F1B-A26C-3F92E9FE690D}" srcOrd="0" destOrd="0" presId="urn:microsoft.com/office/officeart/2005/8/layout/vList2"/>
    <dgm:cxn modelId="{9C1A9BCE-E792-4FCF-B3CE-06901F4A9728}" type="presOf" srcId="{CA03898E-F121-43DF-8437-5FF3F647E39A}" destId="{6B13A4F8-8A83-454A-95B0-E4B921899189}" srcOrd="0" destOrd="0" presId="urn:microsoft.com/office/officeart/2005/8/layout/vList2"/>
    <dgm:cxn modelId="{4A77CEEA-8150-476C-A7CC-2D1B5D803D7D}" srcId="{3AD1F989-5556-4309-B946-8707ECF245FA}" destId="{CA03898E-F121-43DF-8437-5FF3F647E39A}" srcOrd="0" destOrd="0" parTransId="{794AC8A7-FC9C-4883-9C2F-B377C11DFB4F}" sibTransId="{58E80513-D808-4FD6-BDFF-345F56666FBB}"/>
    <dgm:cxn modelId="{ACCBBAF4-A51B-4AE8-9001-FDE513C45C4C}" type="presOf" srcId="{2527AE65-9E69-4203-B99D-B5C67C3E43FA}" destId="{C8AE7A1B-8AC1-4897-93B0-0138443E97A2}" srcOrd="0" destOrd="0" presId="urn:microsoft.com/office/officeart/2005/8/layout/vList2"/>
    <dgm:cxn modelId="{C22DF40E-7524-4F98-8A6F-3F2087D843CC}" type="presParOf" srcId="{0353C339-C47D-4E02-BA16-A45496FC83F9}" destId="{6B13A4F8-8A83-454A-95B0-E4B921899189}" srcOrd="0" destOrd="0" presId="urn:microsoft.com/office/officeart/2005/8/layout/vList2"/>
    <dgm:cxn modelId="{DE01050E-5277-4A78-8663-7ED32AB1243F}" type="presParOf" srcId="{0353C339-C47D-4E02-BA16-A45496FC83F9}" destId="{8F3DB4E8-CDAB-44DC-9684-23785B47005E}" srcOrd="1" destOrd="0" presId="urn:microsoft.com/office/officeart/2005/8/layout/vList2"/>
    <dgm:cxn modelId="{7AA96CC3-A857-477D-A78F-140D163C8C85}" type="presParOf" srcId="{0353C339-C47D-4E02-BA16-A45496FC83F9}" destId="{D7D6C4D4-095E-4F1B-A26C-3F92E9FE690D}" srcOrd="2" destOrd="0" presId="urn:microsoft.com/office/officeart/2005/8/layout/vList2"/>
    <dgm:cxn modelId="{30614CC1-E8C6-47C1-B1B9-C4504CE7C69B}" type="presParOf" srcId="{0353C339-C47D-4E02-BA16-A45496FC83F9}" destId="{007D3EA7-D664-47D3-8D2B-47652A739D9B}" srcOrd="3" destOrd="0" presId="urn:microsoft.com/office/officeart/2005/8/layout/vList2"/>
    <dgm:cxn modelId="{CDFC4E28-854B-4276-91EE-C8495720A8D5}" type="presParOf" srcId="{0353C339-C47D-4E02-BA16-A45496FC83F9}" destId="{C8AE7A1B-8AC1-4897-93B0-0138443E97A2}" srcOrd="4" destOrd="0" presId="urn:microsoft.com/office/officeart/2005/8/layout/vList2"/>
    <dgm:cxn modelId="{A8B9716F-FF12-4808-9F00-DB25031A589D}" type="presParOf" srcId="{0353C339-C47D-4E02-BA16-A45496FC83F9}" destId="{C36ED803-38B2-4015-BBAF-3D8CDCE12194}" srcOrd="5" destOrd="0" presId="urn:microsoft.com/office/officeart/2005/8/layout/vList2"/>
    <dgm:cxn modelId="{94F5C9F0-26F5-4AD7-A20D-63B5BCF86BF3}" type="presParOf" srcId="{0353C339-C47D-4E02-BA16-A45496FC83F9}" destId="{1557A1F6-B46C-46DB-A6FA-5A7BEB6E9BDC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3AD1F989-5556-4309-B946-8707ECF245FA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CA03898E-F121-43DF-8437-5FF3F647E39A}">
      <dgm:prSet/>
      <dgm:spPr/>
      <dgm:t>
        <a:bodyPr/>
        <a:lstStyle/>
        <a:p>
          <a:r>
            <a:rPr lang="en-US" b="0" u="none" dirty="0"/>
            <a:t>Wildcard domains</a:t>
          </a:r>
        </a:p>
      </dgm:t>
    </dgm:pt>
    <dgm:pt modelId="{794AC8A7-FC9C-4883-9C2F-B377C11DFB4F}" type="parTrans" cxnId="{4A77CEEA-8150-476C-A7CC-2D1B5D803D7D}">
      <dgm:prSet/>
      <dgm:spPr/>
      <dgm:t>
        <a:bodyPr/>
        <a:lstStyle/>
        <a:p>
          <a:endParaRPr lang="en-US"/>
        </a:p>
      </dgm:t>
    </dgm:pt>
    <dgm:pt modelId="{58E80513-D808-4FD6-BDFF-345F56666FBB}" type="sibTrans" cxnId="{4A77CEEA-8150-476C-A7CC-2D1B5D803D7D}">
      <dgm:prSet/>
      <dgm:spPr/>
      <dgm:t>
        <a:bodyPr/>
        <a:lstStyle/>
        <a:p>
          <a:endParaRPr lang="en-US"/>
        </a:p>
      </dgm:t>
    </dgm:pt>
    <dgm:pt modelId="{BBC62775-1ED5-4049-BA4F-5C1085DCE378}">
      <dgm:prSet/>
      <dgm:spPr/>
      <dgm:t>
        <a:bodyPr/>
        <a:lstStyle/>
        <a:p>
          <a:r>
            <a:rPr lang="en-US" b="0" u="none" dirty="0"/>
            <a:t>Wildcard sub-domains</a:t>
          </a:r>
        </a:p>
      </dgm:t>
    </dgm:pt>
    <dgm:pt modelId="{5D4EABE2-CFDD-4A0D-8719-31FCAE6D3B76}" type="parTrans" cxnId="{6E58821F-5318-4A47-A84B-F92BFBE473E3}">
      <dgm:prSet/>
      <dgm:spPr/>
      <dgm:t>
        <a:bodyPr/>
        <a:lstStyle/>
        <a:p>
          <a:endParaRPr lang="en-US"/>
        </a:p>
      </dgm:t>
    </dgm:pt>
    <dgm:pt modelId="{A8011CEE-63F5-4950-A384-EEB2C102032C}" type="sibTrans" cxnId="{6E58821F-5318-4A47-A84B-F92BFBE473E3}">
      <dgm:prSet/>
      <dgm:spPr/>
      <dgm:t>
        <a:bodyPr/>
        <a:lstStyle/>
        <a:p>
          <a:endParaRPr lang="en-US"/>
        </a:p>
      </dgm:t>
    </dgm:pt>
    <dgm:pt modelId="{2527AE65-9E69-4203-B99D-B5C67C3E43FA}">
      <dgm:prSet/>
      <dgm:spPr/>
      <dgm:t>
        <a:bodyPr/>
        <a:lstStyle/>
        <a:p>
          <a:r>
            <a:rPr lang="en-US" b="1" u="sng" dirty="0"/>
            <a:t>Data URI</a:t>
          </a:r>
        </a:p>
      </dgm:t>
    </dgm:pt>
    <dgm:pt modelId="{BFA3FBBC-AAE5-4CEE-9141-00A87D860E7B}" type="parTrans" cxnId="{63AE0165-72F3-4E0D-9168-4E0D8125915C}">
      <dgm:prSet/>
      <dgm:spPr/>
      <dgm:t>
        <a:bodyPr/>
        <a:lstStyle/>
        <a:p>
          <a:endParaRPr lang="en-US"/>
        </a:p>
      </dgm:t>
    </dgm:pt>
    <dgm:pt modelId="{E1943237-F761-462E-B587-61C4B68CBAAE}" type="sibTrans" cxnId="{63AE0165-72F3-4E0D-9168-4E0D8125915C}">
      <dgm:prSet/>
      <dgm:spPr/>
      <dgm:t>
        <a:bodyPr/>
        <a:lstStyle/>
        <a:p>
          <a:endParaRPr lang="en-US"/>
        </a:p>
      </dgm:t>
    </dgm:pt>
    <dgm:pt modelId="{74290DF6-7BAB-4590-B7D4-06D7E58C6608}">
      <dgm:prSet/>
      <dgm:spPr/>
      <dgm:t>
        <a:bodyPr/>
        <a:lstStyle/>
        <a:p>
          <a:r>
            <a:rPr lang="en-US"/>
            <a:t>unsafe-inline</a:t>
          </a:r>
        </a:p>
      </dgm:t>
    </dgm:pt>
    <dgm:pt modelId="{90AF3960-AEC6-48D2-AFC1-993A0B5FC7DF}" type="parTrans" cxnId="{8BF4DC26-C793-4D63-8D2C-A98DB3767851}">
      <dgm:prSet/>
      <dgm:spPr/>
      <dgm:t>
        <a:bodyPr/>
        <a:lstStyle/>
        <a:p>
          <a:endParaRPr lang="en-US"/>
        </a:p>
      </dgm:t>
    </dgm:pt>
    <dgm:pt modelId="{E90375E6-892F-4730-8673-B43EB1C8634A}" type="sibTrans" cxnId="{8BF4DC26-C793-4D63-8D2C-A98DB3767851}">
      <dgm:prSet/>
      <dgm:spPr/>
      <dgm:t>
        <a:bodyPr/>
        <a:lstStyle/>
        <a:p>
          <a:endParaRPr lang="en-US"/>
        </a:p>
      </dgm:t>
    </dgm:pt>
    <dgm:pt modelId="{0353C339-C47D-4E02-BA16-A45496FC83F9}" type="pres">
      <dgm:prSet presAssocID="{3AD1F989-5556-4309-B946-8707ECF245FA}" presName="linear" presStyleCnt="0">
        <dgm:presLayoutVars>
          <dgm:animLvl val="lvl"/>
          <dgm:resizeHandles val="exact"/>
        </dgm:presLayoutVars>
      </dgm:prSet>
      <dgm:spPr/>
    </dgm:pt>
    <dgm:pt modelId="{6B13A4F8-8A83-454A-95B0-E4B921899189}" type="pres">
      <dgm:prSet presAssocID="{CA03898E-F121-43DF-8437-5FF3F647E39A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8F3DB4E8-CDAB-44DC-9684-23785B47005E}" type="pres">
      <dgm:prSet presAssocID="{58E80513-D808-4FD6-BDFF-345F56666FBB}" presName="spacer" presStyleCnt="0"/>
      <dgm:spPr/>
    </dgm:pt>
    <dgm:pt modelId="{D7D6C4D4-095E-4F1B-A26C-3F92E9FE690D}" type="pres">
      <dgm:prSet presAssocID="{BBC62775-1ED5-4049-BA4F-5C1085DCE378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007D3EA7-D664-47D3-8D2B-47652A739D9B}" type="pres">
      <dgm:prSet presAssocID="{A8011CEE-63F5-4950-A384-EEB2C102032C}" presName="spacer" presStyleCnt="0"/>
      <dgm:spPr/>
    </dgm:pt>
    <dgm:pt modelId="{C8AE7A1B-8AC1-4897-93B0-0138443E97A2}" type="pres">
      <dgm:prSet presAssocID="{2527AE65-9E69-4203-B99D-B5C67C3E43FA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C36ED803-38B2-4015-BBAF-3D8CDCE12194}" type="pres">
      <dgm:prSet presAssocID="{E1943237-F761-462E-B587-61C4B68CBAAE}" presName="spacer" presStyleCnt="0"/>
      <dgm:spPr/>
    </dgm:pt>
    <dgm:pt modelId="{1557A1F6-B46C-46DB-A6FA-5A7BEB6E9BDC}" type="pres">
      <dgm:prSet presAssocID="{74290DF6-7BAB-4590-B7D4-06D7E58C6608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60F4B31B-CD20-473B-B259-082E7F8B7AA2}" type="presOf" srcId="{3AD1F989-5556-4309-B946-8707ECF245FA}" destId="{0353C339-C47D-4E02-BA16-A45496FC83F9}" srcOrd="0" destOrd="0" presId="urn:microsoft.com/office/officeart/2005/8/layout/vList2"/>
    <dgm:cxn modelId="{6E58821F-5318-4A47-A84B-F92BFBE473E3}" srcId="{3AD1F989-5556-4309-B946-8707ECF245FA}" destId="{BBC62775-1ED5-4049-BA4F-5C1085DCE378}" srcOrd="1" destOrd="0" parTransId="{5D4EABE2-CFDD-4A0D-8719-31FCAE6D3B76}" sibTransId="{A8011CEE-63F5-4950-A384-EEB2C102032C}"/>
    <dgm:cxn modelId="{8BF4DC26-C793-4D63-8D2C-A98DB3767851}" srcId="{3AD1F989-5556-4309-B946-8707ECF245FA}" destId="{74290DF6-7BAB-4590-B7D4-06D7E58C6608}" srcOrd="3" destOrd="0" parTransId="{90AF3960-AEC6-48D2-AFC1-993A0B5FC7DF}" sibTransId="{E90375E6-892F-4730-8673-B43EB1C8634A}"/>
    <dgm:cxn modelId="{63AE0165-72F3-4E0D-9168-4E0D8125915C}" srcId="{3AD1F989-5556-4309-B946-8707ECF245FA}" destId="{2527AE65-9E69-4203-B99D-B5C67C3E43FA}" srcOrd="2" destOrd="0" parTransId="{BFA3FBBC-AAE5-4CEE-9141-00A87D860E7B}" sibTransId="{E1943237-F761-462E-B587-61C4B68CBAAE}"/>
    <dgm:cxn modelId="{1D91D5BA-CE26-4675-95FC-96F8C49DB52E}" type="presOf" srcId="{74290DF6-7BAB-4590-B7D4-06D7E58C6608}" destId="{1557A1F6-B46C-46DB-A6FA-5A7BEB6E9BDC}" srcOrd="0" destOrd="0" presId="urn:microsoft.com/office/officeart/2005/8/layout/vList2"/>
    <dgm:cxn modelId="{E31FD2BE-AEC3-4705-8D28-92429F05A980}" type="presOf" srcId="{BBC62775-1ED5-4049-BA4F-5C1085DCE378}" destId="{D7D6C4D4-095E-4F1B-A26C-3F92E9FE690D}" srcOrd="0" destOrd="0" presId="urn:microsoft.com/office/officeart/2005/8/layout/vList2"/>
    <dgm:cxn modelId="{9C1A9BCE-E792-4FCF-B3CE-06901F4A9728}" type="presOf" srcId="{CA03898E-F121-43DF-8437-5FF3F647E39A}" destId="{6B13A4F8-8A83-454A-95B0-E4B921899189}" srcOrd="0" destOrd="0" presId="urn:microsoft.com/office/officeart/2005/8/layout/vList2"/>
    <dgm:cxn modelId="{4A77CEEA-8150-476C-A7CC-2D1B5D803D7D}" srcId="{3AD1F989-5556-4309-B946-8707ECF245FA}" destId="{CA03898E-F121-43DF-8437-5FF3F647E39A}" srcOrd="0" destOrd="0" parTransId="{794AC8A7-FC9C-4883-9C2F-B377C11DFB4F}" sibTransId="{58E80513-D808-4FD6-BDFF-345F56666FBB}"/>
    <dgm:cxn modelId="{ACCBBAF4-A51B-4AE8-9001-FDE513C45C4C}" type="presOf" srcId="{2527AE65-9E69-4203-B99D-B5C67C3E43FA}" destId="{C8AE7A1B-8AC1-4897-93B0-0138443E97A2}" srcOrd="0" destOrd="0" presId="urn:microsoft.com/office/officeart/2005/8/layout/vList2"/>
    <dgm:cxn modelId="{C22DF40E-7524-4F98-8A6F-3F2087D843CC}" type="presParOf" srcId="{0353C339-C47D-4E02-BA16-A45496FC83F9}" destId="{6B13A4F8-8A83-454A-95B0-E4B921899189}" srcOrd="0" destOrd="0" presId="urn:microsoft.com/office/officeart/2005/8/layout/vList2"/>
    <dgm:cxn modelId="{DE01050E-5277-4A78-8663-7ED32AB1243F}" type="presParOf" srcId="{0353C339-C47D-4E02-BA16-A45496FC83F9}" destId="{8F3DB4E8-CDAB-44DC-9684-23785B47005E}" srcOrd="1" destOrd="0" presId="urn:microsoft.com/office/officeart/2005/8/layout/vList2"/>
    <dgm:cxn modelId="{7AA96CC3-A857-477D-A78F-140D163C8C85}" type="presParOf" srcId="{0353C339-C47D-4E02-BA16-A45496FC83F9}" destId="{D7D6C4D4-095E-4F1B-A26C-3F92E9FE690D}" srcOrd="2" destOrd="0" presId="urn:microsoft.com/office/officeart/2005/8/layout/vList2"/>
    <dgm:cxn modelId="{30614CC1-E8C6-47C1-B1B9-C4504CE7C69B}" type="presParOf" srcId="{0353C339-C47D-4E02-BA16-A45496FC83F9}" destId="{007D3EA7-D664-47D3-8D2B-47652A739D9B}" srcOrd="3" destOrd="0" presId="urn:microsoft.com/office/officeart/2005/8/layout/vList2"/>
    <dgm:cxn modelId="{CDFC4E28-854B-4276-91EE-C8495720A8D5}" type="presParOf" srcId="{0353C339-C47D-4E02-BA16-A45496FC83F9}" destId="{C8AE7A1B-8AC1-4897-93B0-0138443E97A2}" srcOrd="4" destOrd="0" presId="urn:microsoft.com/office/officeart/2005/8/layout/vList2"/>
    <dgm:cxn modelId="{A8B9716F-FF12-4808-9F00-DB25031A589D}" type="presParOf" srcId="{0353C339-C47D-4E02-BA16-A45496FC83F9}" destId="{C36ED803-38B2-4015-BBAF-3D8CDCE12194}" srcOrd="5" destOrd="0" presId="urn:microsoft.com/office/officeart/2005/8/layout/vList2"/>
    <dgm:cxn modelId="{94F5C9F0-26F5-4AD7-A20D-63B5BCF86BF3}" type="presParOf" srcId="{0353C339-C47D-4E02-BA16-A45496FC83F9}" destId="{1557A1F6-B46C-46DB-A6FA-5A7BEB6E9BDC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3AD1F989-5556-4309-B946-8707ECF245FA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CA03898E-F121-43DF-8437-5FF3F647E39A}">
      <dgm:prSet/>
      <dgm:spPr/>
      <dgm:t>
        <a:bodyPr/>
        <a:lstStyle/>
        <a:p>
          <a:r>
            <a:rPr lang="en-US" b="0" u="none" dirty="0"/>
            <a:t>Wildcard domains</a:t>
          </a:r>
        </a:p>
      </dgm:t>
    </dgm:pt>
    <dgm:pt modelId="{794AC8A7-FC9C-4883-9C2F-B377C11DFB4F}" type="parTrans" cxnId="{4A77CEEA-8150-476C-A7CC-2D1B5D803D7D}">
      <dgm:prSet/>
      <dgm:spPr/>
      <dgm:t>
        <a:bodyPr/>
        <a:lstStyle/>
        <a:p>
          <a:endParaRPr lang="en-US"/>
        </a:p>
      </dgm:t>
    </dgm:pt>
    <dgm:pt modelId="{58E80513-D808-4FD6-BDFF-345F56666FBB}" type="sibTrans" cxnId="{4A77CEEA-8150-476C-A7CC-2D1B5D803D7D}">
      <dgm:prSet/>
      <dgm:spPr/>
      <dgm:t>
        <a:bodyPr/>
        <a:lstStyle/>
        <a:p>
          <a:endParaRPr lang="en-US"/>
        </a:p>
      </dgm:t>
    </dgm:pt>
    <dgm:pt modelId="{BBC62775-1ED5-4049-BA4F-5C1085DCE378}">
      <dgm:prSet/>
      <dgm:spPr/>
      <dgm:t>
        <a:bodyPr/>
        <a:lstStyle/>
        <a:p>
          <a:r>
            <a:rPr lang="en-US" b="0" u="none" dirty="0"/>
            <a:t>Wildcard sub-domains</a:t>
          </a:r>
        </a:p>
      </dgm:t>
    </dgm:pt>
    <dgm:pt modelId="{5D4EABE2-CFDD-4A0D-8719-31FCAE6D3B76}" type="parTrans" cxnId="{6E58821F-5318-4A47-A84B-F92BFBE473E3}">
      <dgm:prSet/>
      <dgm:spPr/>
      <dgm:t>
        <a:bodyPr/>
        <a:lstStyle/>
        <a:p>
          <a:endParaRPr lang="en-US"/>
        </a:p>
      </dgm:t>
    </dgm:pt>
    <dgm:pt modelId="{A8011CEE-63F5-4950-A384-EEB2C102032C}" type="sibTrans" cxnId="{6E58821F-5318-4A47-A84B-F92BFBE473E3}">
      <dgm:prSet/>
      <dgm:spPr/>
      <dgm:t>
        <a:bodyPr/>
        <a:lstStyle/>
        <a:p>
          <a:endParaRPr lang="en-US"/>
        </a:p>
      </dgm:t>
    </dgm:pt>
    <dgm:pt modelId="{2527AE65-9E69-4203-B99D-B5C67C3E43FA}">
      <dgm:prSet/>
      <dgm:spPr/>
      <dgm:t>
        <a:bodyPr/>
        <a:lstStyle/>
        <a:p>
          <a:r>
            <a:rPr lang="en-US" b="0" u="none" dirty="0"/>
            <a:t>Data URI</a:t>
          </a:r>
        </a:p>
      </dgm:t>
    </dgm:pt>
    <dgm:pt modelId="{BFA3FBBC-AAE5-4CEE-9141-00A87D860E7B}" type="parTrans" cxnId="{63AE0165-72F3-4E0D-9168-4E0D8125915C}">
      <dgm:prSet/>
      <dgm:spPr/>
      <dgm:t>
        <a:bodyPr/>
        <a:lstStyle/>
        <a:p>
          <a:endParaRPr lang="en-US"/>
        </a:p>
      </dgm:t>
    </dgm:pt>
    <dgm:pt modelId="{E1943237-F761-462E-B587-61C4B68CBAAE}" type="sibTrans" cxnId="{63AE0165-72F3-4E0D-9168-4E0D8125915C}">
      <dgm:prSet/>
      <dgm:spPr/>
      <dgm:t>
        <a:bodyPr/>
        <a:lstStyle/>
        <a:p>
          <a:endParaRPr lang="en-US"/>
        </a:p>
      </dgm:t>
    </dgm:pt>
    <dgm:pt modelId="{74290DF6-7BAB-4590-B7D4-06D7E58C6608}">
      <dgm:prSet/>
      <dgm:spPr/>
      <dgm:t>
        <a:bodyPr/>
        <a:lstStyle/>
        <a:p>
          <a:r>
            <a:rPr lang="en-US" b="1" u="sng" dirty="0"/>
            <a:t>unsafe-inline</a:t>
          </a:r>
        </a:p>
      </dgm:t>
    </dgm:pt>
    <dgm:pt modelId="{90AF3960-AEC6-48D2-AFC1-993A0B5FC7DF}" type="parTrans" cxnId="{8BF4DC26-C793-4D63-8D2C-A98DB3767851}">
      <dgm:prSet/>
      <dgm:spPr/>
      <dgm:t>
        <a:bodyPr/>
        <a:lstStyle/>
        <a:p>
          <a:endParaRPr lang="en-US"/>
        </a:p>
      </dgm:t>
    </dgm:pt>
    <dgm:pt modelId="{E90375E6-892F-4730-8673-B43EB1C8634A}" type="sibTrans" cxnId="{8BF4DC26-C793-4D63-8D2C-A98DB3767851}">
      <dgm:prSet/>
      <dgm:spPr/>
      <dgm:t>
        <a:bodyPr/>
        <a:lstStyle/>
        <a:p>
          <a:endParaRPr lang="en-US"/>
        </a:p>
      </dgm:t>
    </dgm:pt>
    <dgm:pt modelId="{0353C339-C47D-4E02-BA16-A45496FC83F9}" type="pres">
      <dgm:prSet presAssocID="{3AD1F989-5556-4309-B946-8707ECF245FA}" presName="linear" presStyleCnt="0">
        <dgm:presLayoutVars>
          <dgm:animLvl val="lvl"/>
          <dgm:resizeHandles val="exact"/>
        </dgm:presLayoutVars>
      </dgm:prSet>
      <dgm:spPr/>
    </dgm:pt>
    <dgm:pt modelId="{6B13A4F8-8A83-454A-95B0-E4B921899189}" type="pres">
      <dgm:prSet presAssocID="{CA03898E-F121-43DF-8437-5FF3F647E39A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8F3DB4E8-CDAB-44DC-9684-23785B47005E}" type="pres">
      <dgm:prSet presAssocID="{58E80513-D808-4FD6-BDFF-345F56666FBB}" presName="spacer" presStyleCnt="0"/>
      <dgm:spPr/>
    </dgm:pt>
    <dgm:pt modelId="{D7D6C4D4-095E-4F1B-A26C-3F92E9FE690D}" type="pres">
      <dgm:prSet presAssocID="{BBC62775-1ED5-4049-BA4F-5C1085DCE378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007D3EA7-D664-47D3-8D2B-47652A739D9B}" type="pres">
      <dgm:prSet presAssocID="{A8011CEE-63F5-4950-A384-EEB2C102032C}" presName="spacer" presStyleCnt="0"/>
      <dgm:spPr/>
    </dgm:pt>
    <dgm:pt modelId="{C8AE7A1B-8AC1-4897-93B0-0138443E97A2}" type="pres">
      <dgm:prSet presAssocID="{2527AE65-9E69-4203-B99D-B5C67C3E43FA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C36ED803-38B2-4015-BBAF-3D8CDCE12194}" type="pres">
      <dgm:prSet presAssocID="{E1943237-F761-462E-B587-61C4B68CBAAE}" presName="spacer" presStyleCnt="0"/>
      <dgm:spPr/>
    </dgm:pt>
    <dgm:pt modelId="{1557A1F6-B46C-46DB-A6FA-5A7BEB6E9BDC}" type="pres">
      <dgm:prSet presAssocID="{74290DF6-7BAB-4590-B7D4-06D7E58C6608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60F4B31B-CD20-473B-B259-082E7F8B7AA2}" type="presOf" srcId="{3AD1F989-5556-4309-B946-8707ECF245FA}" destId="{0353C339-C47D-4E02-BA16-A45496FC83F9}" srcOrd="0" destOrd="0" presId="urn:microsoft.com/office/officeart/2005/8/layout/vList2"/>
    <dgm:cxn modelId="{6E58821F-5318-4A47-A84B-F92BFBE473E3}" srcId="{3AD1F989-5556-4309-B946-8707ECF245FA}" destId="{BBC62775-1ED5-4049-BA4F-5C1085DCE378}" srcOrd="1" destOrd="0" parTransId="{5D4EABE2-CFDD-4A0D-8719-31FCAE6D3B76}" sibTransId="{A8011CEE-63F5-4950-A384-EEB2C102032C}"/>
    <dgm:cxn modelId="{8BF4DC26-C793-4D63-8D2C-A98DB3767851}" srcId="{3AD1F989-5556-4309-B946-8707ECF245FA}" destId="{74290DF6-7BAB-4590-B7D4-06D7E58C6608}" srcOrd="3" destOrd="0" parTransId="{90AF3960-AEC6-48D2-AFC1-993A0B5FC7DF}" sibTransId="{E90375E6-892F-4730-8673-B43EB1C8634A}"/>
    <dgm:cxn modelId="{63AE0165-72F3-4E0D-9168-4E0D8125915C}" srcId="{3AD1F989-5556-4309-B946-8707ECF245FA}" destId="{2527AE65-9E69-4203-B99D-B5C67C3E43FA}" srcOrd="2" destOrd="0" parTransId="{BFA3FBBC-AAE5-4CEE-9141-00A87D860E7B}" sibTransId="{E1943237-F761-462E-B587-61C4B68CBAAE}"/>
    <dgm:cxn modelId="{1D91D5BA-CE26-4675-95FC-96F8C49DB52E}" type="presOf" srcId="{74290DF6-7BAB-4590-B7D4-06D7E58C6608}" destId="{1557A1F6-B46C-46DB-A6FA-5A7BEB6E9BDC}" srcOrd="0" destOrd="0" presId="urn:microsoft.com/office/officeart/2005/8/layout/vList2"/>
    <dgm:cxn modelId="{E31FD2BE-AEC3-4705-8D28-92429F05A980}" type="presOf" srcId="{BBC62775-1ED5-4049-BA4F-5C1085DCE378}" destId="{D7D6C4D4-095E-4F1B-A26C-3F92E9FE690D}" srcOrd="0" destOrd="0" presId="urn:microsoft.com/office/officeart/2005/8/layout/vList2"/>
    <dgm:cxn modelId="{9C1A9BCE-E792-4FCF-B3CE-06901F4A9728}" type="presOf" srcId="{CA03898E-F121-43DF-8437-5FF3F647E39A}" destId="{6B13A4F8-8A83-454A-95B0-E4B921899189}" srcOrd="0" destOrd="0" presId="urn:microsoft.com/office/officeart/2005/8/layout/vList2"/>
    <dgm:cxn modelId="{4A77CEEA-8150-476C-A7CC-2D1B5D803D7D}" srcId="{3AD1F989-5556-4309-B946-8707ECF245FA}" destId="{CA03898E-F121-43DF-8437-5FF3F647E39A}" srcOrd="0" destOrd="0" parTransId="{794AC8A7-FC9C-4883-9C2F-B377C11DFB4F}" sibTransId="{58E80513-D808-4FD6-BDFF-345F56666FBB}"/>
    <dgm:cxn modelId="{ACCBBAF4-A51B-4AE8-9001-FDE513C45C4C}" type="presOf" srcId="{2527AE65-9E69-4203-B99D-B5C67C3E43FA}" destId="{C8AE7A1B-8AC1-4897-93B0-0138443E97A2}" srcOrd="0" destOrd="0" presId="urn:microsoft.com/office/officeart/2005/8/layout/vList2"/>
    <dgm:cxn modelId="{C22DF40E-7524-4F98-8A6F-3F2087D843CC}" type="presParOf" srcId="{0353C339-C47D-4E02-BA16-A45496FC83F9}" destId="{6B13A4F8-8A83-454A-95B0-E4B921899189}" srcOrd="0" destOrd="0" presId="urn:microsoft.com/office/officeart/2005/8/layout/vList2"/>
    <dgm:cxn modelId="{DE01050E-5277-4A78-8663-7ED32AB1243F}" type="presParOf" srcId="{0353C339-C47D-4E02-BA16-A45496FC83F9}" destId="{8F3DB4E8-CDAB-44DC-9684-23785B47005E}" srcOrd="1" destOrd="0" presId="urn:microsoft.com/office/officeart/2005/8/layout/vList2"/>
    <dgm:cxn modelId="{7AA96CC3-A857-477D-A78F-140D163C8C85}" type="presParOf" srcId="{0353C339-C47D-4E02-BA16-A45496FC83F9}" destId="{D7D6C4D4-095E-4F1B-A26C-3F92E9FE690D}" srcOrd="2" destOrd="0" presId="urn:microsoft.com/office/officeart/2005/8/layout/vList2"/>
    <dgm:cxn modelId="{30614CC1-E8C6-47C1-B1B9-C4504CE7C69B}" type="presParOf" srcId="{0353C339-C47D-4E02-BA16-A45496FC83F9}" destId="{007D3EA7-D664-47D3-8D2B-47652A739D9B}" srcOrd="3" destOrd="0" presId="urn:microsoft.com/office/officeart/2005/8/layout/vList2"/>
    <dgm:cxn modelId="{CDFC4E28-854B-4276-91EE-C8495720A8D5}" type="presParOf" srcId="{0353C339-C47D-4E02-BA16-A45496FC83F9}" destId="{C8AE7A1B-8AC1-4897-93B0-0138443E97A2}" srcOrd="4" destOrd="0" presId="urn:microsoft.com/office/officeart/2005/8/layout/vList2"/>
    <dgm:cxn modelId="{A8B9716F-FF12-4808-9F00-DB25031A589D}" type="presParOf" srcId="{0353C339-C47D-4E02-BA16-A45496FC83F9}" destId="{C36ED803-38B2-4015-BBAF-3D8CDCE12194}" srcOrd="5" destOrd="0" presId="urn:microsoft.com/office/officeart/2005/8/layout/vList2"/>
    <dgm:cxn modelId="{94F5C9F0-26F5-4AD7-A20D-63B5BCF86BF3}" type="presParOf" srcId="{0353C339-C47D-4E02-BA16-A45496FC83F9}" destId="{1557A1F6-B46C-46DB-A6FA-5A7BEB6E9BDC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8DDC36-7980-4770-8309-8C859399496B}">
      <dsp:nvSpPr>
        <dsp:cNvPr id="0" name=""/>
        <dsp:cNvSpPr/>
      </dsp:nvSpPr>
      <dsp:spPr>
        <a:xfrm>
          <a:off x="0" y="21090"/>
          <a:ext cx="6628804" cy="152100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2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/>
            <a:t>Origins</a:t>
          </a:r>
        </a:p>
      </dsp:txBody>
      <dsp:txXfrm>
        <a:off x="74249" y="95339"/>
        <a:ext cx="6480306" cy="1372502"/>
      </dsp:txXfrm>
    </dsp:sp>
    <dsp:sp modelId="{3F02B6B6-5E51-46A8-A427-5ECAA2F1ACBC}">
      <dsp:nvSpPr>
        <dsp:cNvPr id="0" name=""/>
        <dsp:cNvSpPr/>
      </dsp:nvSpPr>
      <dsp:spPr>
        <a:xfrm>
          <a:off x="0" y="1729290"/>
          <a:ext cx="6628804" cy="1521000"/>
        </a:xfrm>
        <a:prstGeom prst="roundRect">
          <a:avLst/>
        </a:prstGeom>
        <a:gradFill rotWithShape="0">
          <a:gsLst>
            <a:gs pos="0">
              <a:schemeClr val="accent2">
                <a:hueOff val="-1482143"/>
                <a:satOff val="7100"/>
                <a:lumOff val="6569"/>
                <a:alphaOff val="0"/>
                <a:tint val="96000"/>
                <a:lumMod val="100000"/>
              </a:schemeClr>
            </a:gs>
            <a:gs pos="78000">
              <a:schemeClr val="accent2">
                <a:hueOff val="-1482143"/>
                <a:satOff val="7100"/>
                <a:lumOff val="6569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/>
            <a:t>Sites</a:t>
          </a:r>
        </a:p>
      </dsp:txBody>
      <dsp:txXfrm>
        <a:off x="74249" y="1803539"/>
        <a:ext cx="6480306" cy="1372502"/>
      </dsp:txXfrm>
    </dsp:sp>
    <dsp:sp modelId="{3CBFDD39-B8F8-4ABF-AECA-4919901E0DA4}">
      <dsp:nvSpPr>
        <dsp:cNvPr id="0" name=""/>
        <dsp:cNvSpPr/>
      </dsp:nvSpPr>
      <dsp:spPr>
        <a:xfrm>
          <a:off x="0" y="3437490"/>
          <a:ext cx="6628804" cy="1521000"/>
        </a:xfrm>
        <a:prstGeom prst="roundRect">
          <a:avLst/>
        </a:prstGeom>
        <a:gradFill rotWithShape="0">
          <a:gsLst>
            <a:gs pos="0">
              <a:schemeClr val="accent2">
                <a:hueOff val="-2964286"/>
                <a:satOff val="14200"/>
                <a:lumOff val="13137"/>
                <a:alphaOff val="0"/>
                <a:tint val="96000"/>
                <a:lumMod val="100000"/>
              </a:schemeClr>
            </a:gs>
            <a:gs pos="78000">
              <a:schemeClr val="accent2">
                <a:hueOff val="-2964286"/>
                <a:satOff val="14200"/>
                <a:lumOff val="13137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/>
            <a:t>Domains</a:t>
          </a:r>
        </a:p>
      </dsp:txBody>
      <dsp:txXfrm>
        <a:off x="74249" y="3511739"/>
        <a:ext cx="6480306" cy="1372502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DA68AF2-4C61-498F-8E5D-E174948B23F0}">
      <dsp:nvSpPr>
        <dsp:cNvPr id="0" name=""/>
        <dsp:cNvSpPr/>
      </dsp:nvSpPr>
      <dsp:spPr>
        <a:xfrm>
          <a:off x="70379" y="3443"/>
          <a:ext cx="1805549" cy="68633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40640" rIns="6096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nonce</a:t>
          </a:r>
        </a:p>
      </dsp:txBody>
      <dsp:txXfrm>
        <a:off x="90481" y="23545"/>
        <a:ext cx="1765345" cy="646128"/>
      </dsp:txXfrm>
    </dsp:sp>
    <dsp:sp modelId="{270C61B3-C333-4B91-9E76-9C1F7E0A1797}">
      <dsp:nvSpPr>
        <dsp:cNvPr id="0" name=""/>
        <dsp:cNvSpPr/>
      </dsp:nvSpPr>
      <dsp:spPr>
        <a:xfrm>
          <a:off x="250934" y="689776"/>
          <a:ext cx="180554" cy="7651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65110"/>
              </a:lnTo>
              <a:lnTo>
                <a:pt x="180554" y="765110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E983DF8-50A3-44A1-99A9-F7FD7392E8C9}">
      <dsp:nvSpPr>
        <dsp:cNvPr id="0" name=""/>
        <dsp:cNvSpPr/>
      </dsp:nvSpPr>
      <dsp:spPr>
        <a:xfrm>
          <a:off x="431489" y="845402"/>
          <a:ext cx="4314644" cy="121896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33020" rIns="49530" bIns="3302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When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Code is frequently changing</a:t>
          </a:r>
        </a:p>
      </dsp:txBody>
      <dsp:txXfrm>
        <a:off x="467191" y="881104"/>
        <a:ext cx="4243240" cy="1147565"/>
      </dsp:txXfrm>
    </dsp:sp>
    <dsp:sp modelId="{3B218C8A-DB17-441F-944D-77C8806E5022}">
      <dsp:nvSpPr>
        <dsp:cNvPr id="0" name=""/>
        <dsp:cNvSpPr/>
      </dsp:nvSpPr>
      <dsp:spPr>
        <a:xfrm>
          <a:off x="250934" y="689776"/>
          <a:ext cx="180554" cy="217293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72933"/>
              </a:lnTo>
              <a:lnTo>
                <a:pt x="180554" y="2172933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DE7E77F-F220-43FE-B408-F51276D9C89B}">
      <dsp:nvSpPr>
        <dsp:cNvPr id="0" name=""/>
        <dsp:cNvSpPr/>
      </dsp:nvSpPr>
      <dsp:spPr>
        <a:xfrm>
          <a:off x="431489" y="2253224"/>
          <a:ext cx="4314644" cy="121896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33020" rIns="49530" bIns="3302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Pros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It can be source-code controlled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Lower ongoing maintenance</a:t>
          </a:r>
        </a:p>
      </dsp:txBody>
      <dsp:txXfrm>
        <a:off x="467191" y="2288926"/>
        <a:ext cx="4243240" cy="1147565"/>
      </dsp:txXfrm>
    </dsp:sp>
    <dsp:sp modelId="{A6F6A850-BEC3-4C10-AE5C-D74988F0627A}">
      <dsp:nvSpPr>
        <dsp:cNvPr id="0" name=""/>
        <dsp:cNvSpPr/>
      </dsp:nvSpPr>
      <dsp:spPr>
        <a:xfrm>
          <a:off x="250934" y="689776"/>
          <a:ext cx="180554" cy="358089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580897"/>
              </a:lnTo>
              <a:lnTo>
                <a:pt x="180554" y="3580897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D321E71-3A93-4FBE-B2D7-3ADF5D077251}">
      <dsp:nvSpPr>
        <dsp:cNvPr id="0" name=""/>
        <dsp:cNvSpPr/>
      </dsp:nvSpPr>
      <dsp:spPr>
        <a:xfrm>
          <a:off x="431489" y="3661188"/>
          <a:ext cx="4314644" cy="121896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33020" rIns="49530" bIns="3302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Cons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Requires additional server-side implementation</a:t>
          </a:r>
        </a:p>
      </dsp:txBody>
      <dsp:txXfrm>
        <a:off x="467191" y="3696890"/>
        <a:ext cx="4243240" cy="1147565"/>
      </dsp:txXfrm>
    </dsp:sp>
    <dsp:sp modelId="{FE78DFA6-E649-4654-B5AD-A7BF1A23FB4E}">
      <dsp:nvSpPr>
        <dsp:cNvPr id="0" name=""/>
        <dsp:cNvSpPr/>
      </dsp:nvSpPr>
      <dsp:spPr>
        <a:xfrm>
          <a:off x="5109408" y="3443"/>
          <a:ext cx="1733501" cy="68991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40640" rIns="6096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hashes</a:t>
          </a:r>
        </a:p>
      </dsp:txBody>
      <dsp:txXfrm>
        <a:off x="5129615" y="23650"/>
        <a:ext cx="1693087" cy="649496"/>
      </dsp:txXfrm>
    </dsp:sp>
    <dsp:sp modelId="{02B96620-DE0B-45C3-A809-F74165B77A4A}">
      <dsp:nvSpPr>
        <dsp:cNvPr id="0" name=""/>
        <dsp:cNvSpPr/>
      </dsp:nvSpPr>
      <dsp:spPr>
        <a:xfrm>
          <a:off x="5282758" y="693354"/>
          <a:ext cx="173350" cy="74849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48497"/>
              </a:lnTo>
              <a:lnTo>
                <a:pt x="173350" y="748497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F53172E-20DD-4069-88FD-1F9C81326015}">
      <dsp:nvSpPr>
        <dsp:cNvPr id="0" name=""/>
        <dsp:cNvSpPr/>
      </dsp:nvSpPr>
      <dsp:spPr>
        <a:xfrm>
          <a:off x="5456108" y="832367"/>
          <a:ext cx="4314644" cy="121896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33020" rIns="49530" bIns="3302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When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Third-party code or code that does not change frequently</a:t>
          </a:r>
        </a:p>
      </dsp:txBody>
      <dsp:txXfrm>
        <a:off x="5491810" y="868069"/>
        <a:ext cx="4243240" cy="1147565"/>
      </dsp:txXfrm>
    </dsp:sp>
    <dsp:sp modelId="{5C0E6BAC-A3F7-44E9-B187-F2EA06FD0889}">
      <dsp:nvSpPr>
        <dsp:cNvPr id="0" name=""/>
        <dsp:cNvSpPr/>
      </dsp:nvSpPr>
      <dsp:spPr>
        <a:xfrm>
          <a:off x="5282758" y="693354"/>
          <a:ext cx="173350" cy="21428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42801"/>
              </a:lnTo>
              <a:lnTo>
                <a:pt x="173350" y="2142801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9C90499-00D7-42B1-B4A7-37590899F7B3}">
      <dsp:nvSpPr>
        <dsp:cNvPr id="0" name=""/>
        <dsp:cNvSpPr/>
      </dsp:nvSpPr>
      <dsp:spPr>
        <a:xfrm>
          <a:off x="5456108" y="2226671"/>
          <a:ext cx="4314644" cy="121896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33020" rIns="49530" bIns="3302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Pros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No need for additional implementation</a:t>
          </a:r>
        </a:p>
      </dsp:txBody>
      <dsp:txXfrm>
        <a:off x="5491810" y="2262373"/>
        <a:ext cx="4243240" cy="1147565"/>
      </dsp:txXfrm>
    </dsp:sp>
    <dsp:sp modelId="{9065DF60-91A6-4E87-9DC9-49249270B82E}">
      <dsp:nvSpPr>
        <dsp:cNvPr id="0" name=""/>
        <dsp:cNvSpPr/>
      </dsp:nvSpPr>
      <dsp:spPr>
        <a:xfrm>
          <a:off x="5282758" y="693354"/>
          <a:ext cx="173350" cy="353094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530943"/>
              </a:lnTo>
              <a:lnTo>
                <a:pt x="173350" y="3530943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1882168-3369-426D-B3FE-F56E7234AA82}">
      <dsp:nvSpPr>
        <dsp:cNvPr id="0" name=""/>
        <dsp:cNvSpPr/>
      </dsp:nvSpPr>
      <dsp:spPr>
        <a:xfrm>
          <a:off x="5456108" y="3614813"/>
          <a:ext cx="4314644" cy="121896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33020" rIns="49530" bIns="3302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Cons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Extremely difficult to maintain</a:t>
          </a:r>
        </a:p>
      </dsp:txBody>
      <dsp:txXfrm>
        <a:off x="5491810" y="3650515"/>
        <a:ext cx="4243240" cy="1147565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13A4F8-8A83-454A-95B0-E4B921899189}">
      <dsp:nvSpPr>
        <dsp:cNvPr id="0" name=""/>
        <dsp:cNvSpPr/>
      </dsp:nvSpPr>
      <dsp:spPr>
        <a:xfrm>
          <a:off x="0" y="36030"/>
          <a:ext cx="6628804" cy="1123199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2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b="0" u="none" kern="1200" dirty="0"/>
            <a:t>Wildcard domains</a:t>
          </a:r>
        </a:p>
      </dsp:txBody>
      <dsp:txXfrm>
        <a:off x="54830" y="90860"/>
        <a:ext cx="6519144" cy="1013539"/>
      </dsp:txXfrm>
    </dsp:sp>
    <dsp:sp modelId="{D7D6C4D4-095E-4F1B-A26C-3F92E9FE690D}">
      <dsp:nvSpPr>
        <dsp:cNvPr id="0" name=""/>
        <dsp:cNvSpPr/>
      </dsp:nvSpPr>
      <dsp:spPr>
        <a:xfrm>
          <a:off x="0" y="1297470"/>
          <a:ext cx="6628804" cy="1123199"/>
        </a:xfrm>
        <a:prstGeom prst="roundRect">
          <a:avLst/>
        </a:prstGeom>
        <a:gradFill rotWithShape="0">
          <a:gsLst>
            <a:gs pos="0">
              <a:schemeClr val="accent2">
                <a:hueOff val="-988095"/>
                <a:satOff val="4733"/>
                <a:lumOff val="4379"/>
                <a:alphaOff val="0"/>
                <a:tint val="96000"/>
                <a:lumMod val="100000"/>
              </a:schemeClr>
            </a:gs>
            <a:gs pos="78000">
              <a:schemeClr val="accent2">
                <a:hueOff val="-988095"/>
                <a:satOff val="4733"/>
                <a:lumOff val="4379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b="0" u="none" kern="1200" dirty="0"/>
            <a:t>Wildcard sub-domains</a:t>
          </a:r>
        </a:p>
      </dsp:txBody>
      <dsp:txXfrm>
        <a:off x="54830" y="1352300"/>
        <a:ext cx="6519144" cy="1013539"/>
      </dsp:txXfrm>
    </dsp:sp>
    <dsp:sp modelId="{C8AE7A1B-8AC1-4897-93B0-0138443E97A2}">
      <dsp:nvSpPr>
        <dsp:cNvPr id="0" name=""/>
        <dsp:cNvSpPr/>
      </dsp:nvSpPr>
      <dsp:spPr>
        <a:xfrm>
          <a:off x="0" y="2558910"/>
          <a:ext cx="6628804" cy="1123199"/>
        </a:xfrm>
        <a:prstGeom prst="roundRect">
          <a:avLst/>
        </a:prstGeom>
        <a:gradFill rotWithShape="0">
          <a:gsLst>
            <a:gs pos="0">
              <a:schemeClr val="accent2">
                <a:hueOff val="-1976191"/>
                <a:satOff val="9467"/>
                <a:lumOff val="8758"/>
                <a:alphaOff val="0"/>
                <a:tint val="96000"/>
                <a:lumMod val="100000"/>
              </a:schemeClr>
            </a:gs>
            <a:gs pos="78000">
              <a:schemeClr val="accent2">
                <a:hueOff val="-1976191"/>
                <a:satOff val="9467"/>
                <a:lumOff val="8758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b="0" u="none" kern="1200" dirty="0"/>
            <a:t>Data URI</a:t>
          </a:r>
        </a:p>
      </dsp:txBody>
      <dsp:txXfrm>
        <a:off x="54830" y="2613740"/>
        <a:ext cx="6519144" cy="1013539"/>
      </dsp:txXfrm>
    </dsp:sp>
    <dsp:sp modelId="{1557A1F6-B46C-46DB-A6FA-5A7BEB6E9BDC}">
      <dsp:nvSpPr>
        <dsp:cNvPr id="0" name=""/>
        <dsp:cNvSpPr/>
      </dsp:nvSpPr>
      <dsp:spPr>
        <a:xfrm>
          <a:off x="0" y="3820350"/>
          <a:ext cx="6628804" cy="1123199"/>
        </a:xfrm>
        <a:prstGeom prst="roundRect">
          <a:avLst/>
        </a:prstGeom>
        <a:gradFill rotWithShape="0">
          <a:gsLst>
            <a:gs pos="0">
              <a:schemeClr val="accent2">
                <a:hueOff val="-2964286"/>
                <a:satOff val="14200"/>
                <a:lumOff val="13137"/>
                <a:alphaOff val="0"/>
                <a:tint val="96000"/>
                <a:lumMod val="100000"/>
              </a:schemeClr>
            </a:gs>
            <a:gs pos="78000">
              <a:schemeClr val="accent2">
                <a:hueOff val="-2964286"/>
                <a:satOff val="14200"/>
                <a:lumOff val="13137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b="0" u="none" kern="1200" dirty="0"/>
            <a:t>unsafe-inline</a:t>
          </a:r>
        </a:p>
      </dsp:txBody>
      <dsp:txXfrm>
        <a:off x="54830" y="3875180"/>
        <a:ext cx="6519144" cy="1013539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3FE55B-C19A-4C3C-A2A1-37866783BFFA}">
      <dsp:nvSpPr>
        <dsp:cNvPr id="0" name=""/>
        <dsp:cNvSpPr/>
      </dsp:nvSpPr>
      <dsp:spPr>
        <a:xfrm>
          <a:off x="0" y="33722"/>
          <a:ext cx="5115491" cy="2398426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Trusted Types is an expression which can be added to a Content-Security-Policy</a:t>
          </a:r>
        </a:p>
      </dsp:txBody>
      <dsp:txXfrm>
        <a:off x="117082" y="150804"/>
        <a:ext cx="4881327" cy="2164262"/>
      </dsp:txXfrm>
    </dsp:sp>
    <dsp:sp modelId="{22366BC1-9BB8-4701-822B-E4EEE1D0EC3E}">
      <dsp:nvSpPr>
        <dsp:cNvPr id="0" name=""/>
        <dsp:cNvSpPr/>
      </dsp:nvSpPr>
      <dsp:spPr>
        <a:xfrm>
          <a:off x="0" y="2515668"/>
          <a:ext cx="5115491" cy="2398426"/>
        </a:xfrm>
        <a:prstGeom prst="roundRect">
          <a:avLst/>
        </a:prstGeom>
        <a:solidFill>
          <a:schemeClr val="accent2">
            <a:hueOff val="-2964286"/>
            <a:satOff val="14200"/>
            <a:lumOff val="13137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Trusted Types is a browser-supported mechanism to prevent the injection of malicious or unsafe data in a webpage.</a:t>
          </a:r>
        </a:p>
      </dsp:txBody>
      <dsp:txXfrm>
        <a:off x="117082" y="2632750"/>
        <a:ext cx="4881327" cy="2164262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3FE55B-C19A-4C3C-A2A1-37866783BFFA}">
      <dsp:nvSpPr>
        <dsp:cNvPr id="0" name=""/>
        <dsp:cNvSpPr/>
      </dsp:nvSpPr>
      <dsp:spPr>
        <a:xfrm>
          <a:off x="0" y="46445"/>
          <a:ext cx="5115491" cy="2385703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Trusted Types does not interfere with any other HTML elements</a:t>
          </a:r>
        </a:p>
      </dsp:txBody>
      <dsp:txXfrm>
        <a:off x="116460" y="162905"/>
        <a:ext cx="4882571" cy="2152783"/>
      </dsp:txXfrm>
    </dsp:sp>
    <dsp:sp modelId="{22366BC1-9BB8-4701-822B-E4EEE1D0EC3E}">
      <dsp:nvSpPr>
        <dsp:cNvPr id="0" name=""/>
        <dsp:cNvSpPr/>
      </dsp:nvSpPr>
      <dsp:spPr>
        <a:xfrm>
          <a:off x="0" y="2515668"/>
          <a:ext cx="5115491" cy="2385703"/>
        </a:xfrm>
        <a:prstGeom prst="roundRect">
          <a:avLst/>
        </a:prstGeom>
        <a:solidFill>
          <a:schemeClr val="accent2">
            <a:hueOff val="-2964286"/>
            <a:satOff val="14200"/>
            <a:lumOff val="13137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You can even use </a:t>
          </a:r>
          <a:r>
            <a:rPr lang="en-US" sz="2900" i="1" kern="1200" err="1"/>
            <a:t>innerText</a:t>
          </a:r>
          <a:r>
            <a:rPr lang="en-US" sz="2900" kern="1200"/>
            <a:t> with Trusted Types because those are from contextual DOM APIs which are safe to use</a:t>
          </a:r>
        </a:p>
      </dsp:txBody>
      <dsp:txXfrm>
        <a:off x="116460" y="2632128"/>
        <a:ext cx="4882571" cy="2152783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3FE55B-C19A-4C3C-A2A1-37866783BFFA}">
      <dsp:nvSpPr>
        <dsp:cNvPr id="0" name=""/>
        <dsp:cNvSpPr/>
      </dsp:nvSpPr>
      <dsp:spPr>
        <a:xfrm>
          <a:off x="0" y="64328"/>
          <a:ext cx="5115491" cy="1550707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Mitigate DOM-based XSS</a:t>
          </a:r>
        </a:p>
      </dsp:txBody>
      <dsp:txXfrm>
        <a:off x="75699" y="140027"/>
        <a:ext cx="4964093" cy="1399309"/>
      </dsp:txXfrm>
    </dsp:sp>
    <dsp:sp modelId="{22366BC1-9BB8-4701-822B-E4EEE1D0EC3E}">
      <dsp:nvSpPr>
        <dsp:cNvPr id="0" name=""/>
        <dsp:cNvSpPr/>
      </dsp:nvSpPr>
      <dsp:spPr>
        <a:xfrm>
          <a:off x="0" y="1698555"/>
          <a:ext cx="5115491" cy="1550707"/>
        </a:xfrm>
        <a:prstGeom prst="roundRect">
          <a:avLst/>
        </a:prstGeom>
        <a:solidFill>
          <a:schemeClr val="accent4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>
              <a:solidFill>
                <a:schemeClr val="tx1"/>
              </a:solidFill>
            </a:rPr>
            <a:t>Bootstrap, jQuery vulns are mitigated as well</a:t>
          </a:r>
        </a:p>
      </dsp:txBody>
      <dsp:txXfrm>
        <a:off x="75699" y="1774254"/>
        <a:ext cx="4964093" cy="1399309"/>
      </dsp:txXfrm>
    </dsp:sp>
    <dsp:sp modelId="{30A03D60-8EC8-418A-A3F3-08596AB7AFA4}">
      <dsp:nvSpPr>
        <dsp:cNvPr id="0" name=""/>
        <dsp:cNvSpPr/>
      </dsp:nvSpPr>
      <dsp:spPr>
        <a:xfrm>
          <a:off x="0" y="3332782"/>
          <a:ext cx="5115491" cy="1550707"/>
        </a:xfrm>
        <a:prstGeom prst="roundRect">
          <a:avLst/>
        </a:prstGeom>
        <a:solidFill>
          <a:schemeClr val="accent2">
            <a:hueOff val="-2964286"/>
            <a:satOff val="14200"/>
            <a:lumOff val="13137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Addresses mixed framework patterns to address security gaps</a:t>
          </a:r>
        </a:p>
      </dsp:txBody>
      <dsp:txXfrm>
        <a:off x="75699" y="3408481"/>
        <a:ext cx="4964093" cy="1399309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3FE55B-C19A-4C3C-A2A1-37866783BFFA}">
      <dsp:nvSpPr>
        <dsp:cNvPr id="0" name=""/>
        <dsp:cNvSpPr/>
      </dsp:nvSpPr>
      <dsp:spPr>
        <a:xfrm>
          <a:off x="0" y="294266"/>
          <a:ext cx="5115491" cy="141277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>
              <a:hlinkClick xmlns:r="http://schemas.openxmlformats.org/officeDocument/2006/relationships" r:id="rId1"/>
            </a:rPr>
            <a:t>https://web.dev/trusted-types/</a:t>
          </a:r>
          <a:endParaRPr lang="en-US" sz="2100" kern="1200"/>
        </a:p>
      </dsp:txBody>
      <dsp:txXfrm>
        <a:off x="68966" y="363232"/>
        <a:ext cx="4977559" cy="1274843"/>
      </dsp:txXfrm>
    </dsp:sp>
    <dsp:sp modelId="{22366BC1-9BB8-4701-822B-E4EEE1D0EC3E}">
      <dsp:nvSpPr>
        <dsp:cNvPr id="0" name=""/>
        <dsp:cNvSpPr/>
      </dsp:nvSpPr>
      <dsp:spPr>
        <a:xfrm>
          <a:off x="0" y="1767521"/>
          <a:ext cx="5115491" cy="1412775"/>
        </a:xfrm>
        <a:prstGeom prst="roundRect">
          <a:avLst/>
        </a:prstGeom>
        <a:solidFill>
          <a:schemeClr val="accent4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>
              <a:solidFill>
                <a:schemeClr val="tx1"/>
              </a:solidFill>
              <a:hlinkClick xmlns:r="http://schemas.openxmlformats.org/officeDocument/2006/relationships" r:id="rId2"/>
            </a:rPr>
            <a:t>https://developer.mozilla.org/en-US/docs/Web/HTTP/Headers/Content-Security-Policy/require-trusted-types-for</a:t>
          </a:r>
          <a:r>
            <a:rPr lang="en-US" sz="2100" kern="1200">
              <a:solidFill>
                <a:schemeClr val="tx1"/>
              </a:solidFill>
            </a:rPr>
            <a:t> </a:t>
          </a:r>
        </a:p>
      </dsp:txBody>
      <dsp:txXfrm>
        <a:off x="68966" y="1836487"/>
        <a:ext cx="4977559" cy="1274843"/>
      </dsp:txXfrm>
    </dsp:sp>
    <dsp:sp modelId="{30A03D60-8EC8-418A-A3F3-08596AB7AFA4}">
      <dsp:nvSpPr>
        <dsp:cNvPr id="0" name=""/>
        <dsp:cNvSpPr/>
      </dsp:nvSpPr>
      <dsp:spPr>
        <a:xfrm>
          <a:off x="0" y="3240776"/>
          <a:ext cx="5115491" cy="1412775"/>
        </a:xfrm>
        <a:prstGeom prst="roundRect">
          <a:avLst/>
        </a:prstGeom>
        <a:solidFill>
          <a:schemeClr val="accent2">
            <a:hueOff val="-2964286"/>
            <a:satOff val="14200"/>
            <a:lumOff val="13137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>
              <a:hlinkClick xmlns:r="http://schemas.openxmlformats.org/officeDocument/2006/relationships" r:id="rId3"/>
            </a:rPr>
            <a:t>https://christianlydemann.com/the-complete-guide-to-angular-security/</a:t>
          </a:r>
          <a:endParaRPr lang="en-US" sz="2100" kern="1200"/>
        </a:p>
      </dsp:txBody>
      <dsp:txXfrm>
        <a:off x="68966" y="3309742"/>
        <a:ext cx="4977559" cy="127484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EC2AE68-29BB-4D1D-8897-20D0DCBA4A42}">
      <dsp:nvSpPr>
        <dsp:cNvPr id="0" name=""/>
        <dsp:cNvSpPr/>
      </dsp:nvSpPr>
      <dsp:spPr>
        <a:xfrm>
          <a:off x="0" y="402521"/>
          <a:ext cx="7951304" cy="10395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17110" tIns="458216" rIns="617110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+mj-lt"/>
            <a:buAutoNum type="arabicPeriod"/>
          </a:pPr>
          <a:r>
            <a:rPr lang="en-US" sz="1600" b="0" i="0" kern="1200"/>
            <a:t>the TLD (top level domain) examples: .com, .gov, .org, etc. </a:t>
          </a:r>
          <a:endParaRPr lang="en-US" sz="1600" kern="120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+mj-lt"/>
            <a:buAutoNum type="arabicPeriod"/>
          </a:pPr>
          <a:r>
            <a:rPr lang="en-US" sz="1600" b="0" i="0" kern="1200"/>
            <a:t>the actual domain name</a:t>
          </a:r>
          <a:endParaRPr lang="en-US" sz="1600" kern="1200"/>
        </a:p>
      </dsp:txBody>
      <dsp:txXfrm>
        <a:off x="0" y="402521"/>
        <a:ext cx="7951304" cy="1039500"/>
      </dsp:txXfrm>
    </dsp:sp>
    <dsp:sp modelId="{B25C4AD2-42E9-4CC7-A939-CEEFE6ABA304}">
      <dsp:nvSpPr>
        <dsp:cNvPr id="0" name=""/>
        <dsp:cNvSpPr/>
      </dsp:nvSpPr>
      <dsp:spPr>
        <a:xfrm>
          <a:off x="397565" y="77801"/>
          <a:ext cx="5565912" cy="649440"/>
        </a:xfrm>
        <a:prstGeom prst="roundRect">
          <a:avLst/>
        </a:prstGeom>
        <a:solidFill>
          <a:schemeClr val="accent1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0378" tIns="0" rIns="210378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/>
            <a:t>There are two parts of a domain name: </a:t>
          </a:r>
          <a:endParaRPr lang="en-US" sz="2000" kern="1200"/>
        </a:p>
      </dsp:txBody>
      <dsp:txXfrm>
        <a:off x="429268" y="109504"/>
        <a:ext cx="5502506" cy="586034"/>
      </dsp:txXfrm>
    </dsp:sp>
    <dsp:sp modelId="{7FEF236F-5DBA-4187-BE27-5FC14C37D5A9}">
      <dsp:nvSpPr>
        <dsp:cNvPr id="0" name=""/>
        <dsp:cNvSpPr/>
      </dsp:nvSpPr>
      <dsp:spPr>
        <a:xfrm>
          <a:off x="0" y="1885542"/>
          <a:ext cx="7951304" cy="554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5">
              <a:hueOff val="831752"/>
              <a:satOff val="-16830"/>
              <a:lumOff val="52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2CA52F7-CD21-47F9-80DA-A6AEB98E82FD}">
      <dsp:nvSpPr>
        <dsp:cNvPr id="0" name=""/>
        <dsp:cNvSpPr/>
      </dsp:nvSpPr>
      <dsp:spPr>
        <a:xfrm>
          <a:off x="397565" y="1560822"/>
          <a:ext cx="5565912" cy="649440"/>
        </a:xfrm>
        <a:prstGeom prst="roundRect">
          <a:avLst/>
        </a:prstGeom>
        <a:solidFill>
          <a:schemeClr val="accent3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0378" tIns="0" rIns="210378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The term “Root domain” the domain, example is example.com</a:t>
          </a:r>
        </a:p>
      </dsp:txBody>
      <dsp:txXfrm>
        <a:off x="429268" y="1592525"/>
        <a:ext cx="5502506" cy="586034"/>
      </dsp:txXfrm>
    </dsp:sp>
    <dsp:sp modelId="{15AABEE4-43EC-4F82-B95A-9C4343EA2A03}">
      <dsp:nvSpPr>
        <dsp:cNvPr id="0" name=""/>
        <dsp:cNvSpPr/>
      </dsp:nvSpPr>
      <dsp:spPr>
        <a:xfrm>
          <a:off x="0" y="2883462"/>
          <a:ext cx="7951304" cy="128204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5">
              <a:hueOff val="1663504"/>
              <a:satOff val="-33659"/>
              <a:lumOff val="104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17110" tIns="458216" rIns="617110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www.</a:t>
          </a:r>
          <a:r>
            <a:rPr lang="en-US" sz="1600" b="1" kern="1200"/>
            <a:t>example.com</a:t>
          </a:r>
          <a:endParaRPr lang="en-US" sz="1600" kern="120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merch.</a:t>
          </a:r>
          <a:r>
            <a:rPr lang="en-US" sz="1600" b="1" kern="1200"/>
            <a:t>example.com</a:t>
          </a:r>
          <a:endParaRPr lang="en-US" sz="1600" kern="120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support.</a:t>
          </a:r>
          <a:r>
            <a:rPr lang="en-US" sz="1600" b="1" kern="1200"/>
            <a:t>example.com  </a:t>
          </a:r>
          <a:endParaRPr lang="en-US" sz="1600" kern="1200"/>
        </a:p>
      </dsp:txBody>
      <dsp:txXfrm>
        <a:off x="0" y="2883462"/>
        <a:ext cx="7951304" cy="1282049"/>
      </dsp:txXfrm>
    </dsp:sp>
    <dsp:sp modelId="{32F1351B-1841-48C0-AC08-8401AF61AB43}">
      <dsp:nvSpPr>
        <dsp:cNvPr id="0" name=""/>
        <dsp:cNvSpPr/>
      </dsp:nvSpPr>
      <dsp:spPr>
        <a:xfrm>
          <a:off x="397565" y="2558742"/>
          <a:ext cx="5565912" cy="649440"/>
        </a:xfrm>
        <a:prstGeom prst="roundRect">
          <a:avLst/>
        </a:prstGeom>
        <a:solidFill>
          <a:schemeClr val="accent5">
            <a:hueOff val="1663504"/>
            <a:satOff val="-33659"/>
            <a:lumOff val="1046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0378" tIns="0" rIns="210378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A domain purchase also includes its subdomains </a:t>
          </a:r>
        </a:p>
      </dsp:txBody>
      <dsp:txXfrm>
        <a:off x="429268" y="2590445"/>
        <a:ext cx="5502506" cy="586034"/>
      </dsp:txXfrm>
    </dsp:sp>
    <dsp:sp modelId="{039614F9-319D-4468-9CDE-58CEDE31B904}">
      <dsp:nvSpPr>
        <dsp:cNvPr id="0" name=""/>
        <dsp:cNvSpPr/>
      </dsp:nvSpPr>
      <dsp:spPr>
        <a:xfrm>
          <a:off x="0" y="4609032"/>
          <a:ext cx="7951304" cy="554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5">
              <a:hueOff val="2495256"/>
              <a:satOff val="-50489"/>
              <a:lumOff val="156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5BAA34F-7A3C-433A-8F70-09ACC1BB92B3}">
      <dsp:nvSpPr>
        <dsp:cNvPr id="0" name=""/>
        <dsp:cNvSpPr/>
      </dsp:nvSpPr>
      <dsp:spPr>
        <a:xfrm>
          <a:off x="397565" y="4284312"/>
          <a:ext cx="5565912" cy="649440"/>
        </a:xfrm>
        <a:prstGeom prst="roundRect">
          <a:avLst/>
        </a:prstGeom>
        <a:solidFill>
          <a:schemeClr val="accent2">
            <a:lumMod val="7500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0378" tIns="0" rIns="210378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Subdomains change the “host” which means a different “</a:t>
          </a:r>
          <a:r>
            <a:rPr lang="en-US" sz="2000" kern="1200">
              <a:solidFill>
                <a:prstClr val="white"/>
              </a:solidFill>
              <a:latin typeface="Trebuchet MS" panose="020B0603020202020204"/>
              <a:ea typeface="+mn-ea"/>
              <a:cs typeface="+mn-cs"/>
            </a:rPr>
            <a:t>origin</a:t>
          </a:r>
          <a:r>
            <a:rPr lang="en-US" sz="2000" b="1" i="1" kern="1200">
              <a:solidFill>
                <a:schemeClr val="bg1"/>
              </a:solidFill>
            </a:rPr>
            <a:t>”</a:t>
          </a:r>
        </a:p>
      </dsp:txBody>
      <dsp:txXfrm>
        <a:off x="429268" y="4316015"/>
        <a:ext cx="5502506" cy="58603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51A322-ED29-4C35-8C48-631E24CE546C}">
      <dsp:nvSpPr>
        <dsp:cNvPr id="0" name=""/>
        <dsp:cNvSpPr/>
      </dsp:nvSpPr>
      <dsp:spPr>
        <a:xfrm>
          <a:off x="1802284" y="1933"/>
          <a:ext cx="6727617" cy="845215"/>
        </a:xfrm>
        <a:prstGeom prst="roundRect">
          <a:avLst/>
        </a:prstGeom>
        <a:solidFill>
          <a:schemeClr val="accent1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Purchase of a domain includes the full host and subdomains</a:t>
          </a:r>
        </a:p>
      </dsp:txBody>
      <dsp:txXfrm>
        <a:off x="1843544" y="43193"/>
        <a:ext cx="6645097" cy="762695"/>
      </dsp:txXfrm>
    </dsp:sp>
    <dsp:sp modelId="{78F1C3DF-AA05-4381-8E6C-A1A242B92154}">
      <dsp:nvSpPr>
        <dsp:cNvPr id="0" name=""/>
        <dsp:cNvSpPr/>
      </dsp:nvSpPr>
      <dsp:spPr>
        <a:xfrm>
          <a:off x="1802284" y="889409"/>
          <a:ext cx="6727617" cy="845215"/>
        </a:xfrm>
        <a:prstGeom prst="roundRect">
          <a:avLst/>
        </a:prstGeom>
        <a:solidFill>
          <a:schemeClr val="accent5">
            <a:hueOff val="623814"/>
            <a:satOff val="-12622"/>
            <a:lumOff val="392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Domains are critical for understanding the assignment of cookies</a:t>
          </a:r>
        </a:p>
      </dsp:txBody>
      <dsp:txXfrm>
        <a:off x="1843544" y="930669"/>
        <a:ext cx="6645097" cy="762695"/>
      </dsp:txXfrm>
    </dsp:sp>
    <dsp:sp modelId="{A781B937-BCEC-461D-94E1-FBB137546FD1}">
      <dsp:nvSpPr>
        <dsp:cNvPr id="0" name=""/>
        <dsp:cNvSpPr/>
      </dsp:nvSpPr>
      <dsp:spPr>
        <a:xfrm>
          <a:off x="1802284" y="1776884"/>
          <a:ext cx="6727617" cy="845215"/>
        </a:xfrm>
        <a:prstGeom prst="roundRect">
          <a:avLst/>
        </a:prstGeom>
        <a:solidFill>
          <a:schemeClr val="accent5">
            <a:hueOff val="1247628"/>
            <a:satOff val="-25244"/>
            <a:lumOff val="784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Cookies are associated with the </a:t>
          </a:r>
          <a:r>
            <a:rPr lang="en-US" sz="2000" b="1" kern="1200"/>
            <a:t>domain</a:t>
          </a:r>
          <a:endParaRPr lang="en-US" sz="2000" kern="1200"/>
        </a:p>
      </dsp:txBody>
      <dsp:txXfrm>
        <a:off x="1843544" y="1818144"/>
        <a:ext cx="6645097" cy="762695"/>
      </dsp:txXfrm>
    </dsp:sp>
    <dsp:sp modelId="{A3603F11-3414-462D-A5EF-B02BF45F1FF8}">
      <dsp:nvSpPr>
        <dsp:cNvPr id="0" name=""/>
        <dsp:cNvSpPr/>
      </dsp:nvSpPr>
      <dsp:spPr>
        <a:xfrm>
          <a:off x="1802284" y="2664360"/>
          <a:ext cx="6727617" cy="845215"/>
        </a:xfrm>
        <a:prstGeom prst="roundRect">
          <a:avLst/>
        </a:prstGeom>
        <a:solidFill>
          <a:schemeClr val="accent5">
            <a:hueOff val="1871442"/>
            <a:satOff val="-37867"/>
            <a:lumOff val="1177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/>
            <a:t>Browser asks, do I have a cookie for each domain?</a:t>
          </a:r>
          <a:endParaRPr lang="en-US" sz="2000" kern="1200"/>
        </a:p>
      </dsp:txBody>
      <dsp:txXfrm>
        <a:off x="1843544" y="2705620"/>
        <a:ext cx="6645097" cy="762695"/>
      </dsp:txXfrm>
    </dsp:sp>
    <dsp:sp modelId="{24C29B2D-6064-4DCA-99D5-C88FC4B313CD}">
      <dsp:nvSpPr>
        <dsp:cNvPr id="0" name=""/>
        <dsp:cNvSpPr/>
      </dsp:nvSpPr>
      <dsp:spPr>
        <a:xfrm>
          <a:off x="1802284" y="3551836"/>
          <a:ext cx="6727617" cy="845215"/>
        </a:xfrm>
        <a:prstGeom prst="roundRect">
          <a:avLst/>
        </a:prstGeom>
        <a:solidFill>
          <a:schemeClr val="accent2">
            <a:lumMod val="7500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Browser stores the cookies in the “cookie jar”</a:t>
          </a:r>
        </a:p>
      </dsp:txBody>
      <dsp:txXfrm>
        <a:off x="1843544" y="3593096"/>
        <a:ext cx="6645097" cy="76269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B1BFC2-23A6-403E-9666-0982246472CF}">
      <dsp:nvSpPr>
        <dsp:cNvPr id="0" name=""/>
        <dsp:cNvSpPr/>
      </dsp:nvSpPr>
      <dsp:spPr>
        <a:xfrm>
          <a:off x="1157087" y="357809"/>
          <a:ext cx="1625062" cy="16250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6EA660A-9CE6-41BA-A793-2713DC2940DE}">
      <dsp:nvSpPr>
        <dsp:cNvPr id="0" name=""/>
        <dsp:cNvSpPr/>
      </dsp:nvSpPr>
      <dsp:spPr>
        <a:xfrm>
          <a:off x="59558" y="2198631"/>
          <a:ext cx="3837567" cy="4389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solidFill>
                <a:srgbClr val="0070C0"/>
              </a:solidFill>
            </a:rPr>
            <a:t>Content-Security-Policy</a:t>
          </a:r>
          <a:endParaRPr lang="en-US" sz="2000" kern="1200">
            <a:solidFill>
              <a:srgbClr val="0070C0"/>
            </a:solidFill>
          </a:endParaRPr>
        </a:p>
      </dsp:txBody>
      <dsp:txXfrm>
        <a:off x="59558" y="2198631"/>
        <a:ext cx="3837567" cy="438995"/>
      </dsp:txXfrm>
    </dsp:sp>
    <dsp:sp modelId="{2B1D6078-BC40-49A6-9304-18D1613ECA52}">
      <dsp:nvSpPr>
        <dsp:cNvPr id="0" name=""/>
        <dsp:cNvSpPr/>
      </dsp:nvSpPr>
      <dsp:spPr>
        <a:xfrm>
          <a:off x="7781766" y="534354"/>
          <a:ext cx="1625062" cy="16250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BA90F0-2652-434E-8B89-81693C3F211E}">
      <dsp:nvSpPr>
        <dsp:cNvPr id="0" name=""/>
        <dsp:cNvSpPr/>
      </dsp:nvSpPr>
      <dsp:spPr>
        <a:xfrm>
          <a:off x="5573359" y="2219651"/>
          <a:ext cx="5431464" cy="4033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solidFill>
                <a:srgbClr val="0070C0"/>
              </a:solidFill>
            </a:rPr>
            <a:t>Content-Security-Policy-Report-Only</a:t>
          </a:r>
          <a:endParaRPr lang="en-US" sz="2000" kern="1200">
            <a:solidFill>
              <a:srgbClr val="0070C0"/>
            </a:solidFill>
          </a:endParaRPr>
        </a:p>
      </dsp:txBody>
      <dsp:txXfrm>
        <a:off x="5573359" y="2219651"/>
        <a:ext cx="5431464" cy="40331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13A4F8-8A83-454A-95B0-E4B921899189}">
      <dsp:nvSpPr>
        <dsp:cNvPr id="0" name=""/>
        <dsp:cNvSpPr/>
      </dsp:nvSpPr>
      <dsp:spPr>
        <a:xfrm>
          <a:off x="0" y="36030"/>
          <a:ext cx="6628804" cy="1123199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2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Wildcard domains</a:t>
          </a:r>
        </a:p>
      </dsp:txBody>
      <dsp:txXfrm>
        <a:off x="54830" y="90860"/>
        <a:ext cx="6519144" cy="1013539"/>
      </dsp:txXfrm>
    </dsp:sp>
    <dsp:sp modelId="{D7D6C4D4-095E-4F1B-A26C-3F92E9FE690D}">
      <dsp:nvSpPr>
        <dsp:cNvPr id="0" name=""/>
        <dsp:cNvSpPr/>
      </dsp:nvSpPr>
      <dsp:spPr>
        <a:xfrm>
          <a:off x="0" y="1297470"/>
          <a:ext cx="6628804" cy="1123199"/>
        </a:xfrm>
        <a:prstGeom prst="roundRect">
          <a:avLst/>
        </a:prstGeom>
        <a:gradFill rotWithShape="0">
          <a:gsLst>
            <a:gs pos="0">
              <a:schemeClr val="accent2">
                <a:hueOff val="-988095"/>
                <a:satOff val="4733"/>
                <a:lumOff val="4379"/>
                <a:alphaOff val="0"/>
                <a:tint val="96000"/>
                <a:lumMod val="100000"/>
              </a:schemeClr>
            </a:gs>
            <a:gs pos="78000">
              <a:schemeClr val="accent2">
                <a:hueOff val="-988095"/>
                <a:satOff val="4733"/>
                <a:lumOff val="4379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Wildcard sub-domains</a:t>
          </a:r>
        </a:p>
      </dsp:txBody>
      <dsp:txXfrm>
        <a:off x="54830" y="1352300"/>
        <a:ext cx="6519144" cy="1013539"/>
      </dsp:txXfrm>
    </dsp:sp>
    <dsp:sp modelId="{C8AE7A1B-8AC1-4897-93B0-0138443E97A2}">
      <dsp:nvSpPr>
        <dsp:cNvPr id="0" name=""/>
        <dsp:cNvSpPr/>
      </dsp:nvSpPr>
      <dsp:spPr>
        <a:xfrm>
          <a:off x="0" y="2558910"/>
          <a:ext cx="6628804" cy="1123199"/>
        </a:xfrm>
        <a:prstGeom prst="roundRect">
          <a:avLst/>
        </a:prstGeom>
        <a:gradFill rotWithShape="0">
          <a:gsLst>
            <a:gs pos="0">
              <a:schemeClr val="accent2">
                <a:hueOff val="-1976191"/>
                <a:satOff val="9467"/>
                <a:lumOff val="8758"/>
                <a:alphaOff val="0"/>
                <a:tint val="96000"/>
                <a:lumMod val="100000"/>
              </a:schemeClr>
            </a:gs>
            <a:gs pos="78000">
              <a:schemeClr val="accent2">
                <a:hueOff val="-1976191"/>
                <a:satOff val="9467"/>
                <a:lumOff val="8758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Data URI</a:t>
          </a:r>
        </a:p>
      </dsp:txBody>
      <dsp:txXfrm>
        <a:off x="54830" y="2613740"/>
        <a:ext cx="6519144" cy="1013539"/>
      </dsp:txXfrm>
    </dsp:sp>
    <dsp:sp modelId="{1557A1F6-B46C-46DB-A6FA-5A7BEB6E9BDC}">
      <dsp:nvSpPr>
        <dsp:cNvPr id="0" name=""/>
        <dsp:cNvSpPr/>
      </dsp:nvSpPr>
      <dsp:spPr>
        <a:xfrm>
          <a:off x="0" y="3820350"/>
          <a:ext cx="6628804" cy="1123199"/>
        </a:xfrm>
        <a:prstGeom prst="roundRect">
          <a:avLst/>
        </a:prstGeom>
        <a:gradFill rotWithShape="0">
          <a:gsLst>
            <a:gs pos="0">
              <a:schemeClr val="accent2">
                <a:hueOff val="-2964286"/>
                <a:satOff val="14200"/>
                <a:lumOff val="13137"/>
                <a:alphaOff val="0"/>
                <a:tint val="96000"/>
                <a:lumMod val="100000"/>
              </a:schemeClr>
            </a:gs>
            <a:gs pos="78000">
              <a:schemeClr val="accent2">
                <a:hueOff val="-2964286"/>
                <a:satOff val="14200"/>
                <a:lumOff val="13137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unsafe-inline</a:t>
          </a:r>
        </a:p>
      </dsp:txBody>
      <dsp:txXfrm>
        <a:off x="54830" y="3875180"/>
        <a:ext cx="6519144" cy="1013539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13A4F8-8A83-454A-95B0-E4B921899189}">
      <dsp:nvSpPr>
        <dsp:cNvPr id="0" name=""/>
        <dsp:cNvSpPr/>
      </dsp:nvSpPr>
      <dsp:spPr>
        <a:xfrm>
          <a:off x="0" y="36030"/>
          <a:ext cx="6628804" cy="1123199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2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b="1" u="sng" kern="1200"/>
            <a:t>Wildcard domains</a:t>
          </a:r>
        </a:p>
      </dsp:txBody>
      <dsp:txXfrm>
        <a:off x="54830" y="90860"/>
        <a:ext cx="6519144" cy="1013539"/>
      </dsp:txXfrm>
    </dsp:sp>
    <dsp:sp modelId="{D7D6C4D4-095E-4F1B-A26C-3F92E9FE690D}">
      <dsp:nvSpPr>
        <dsp:cNvPr id="0" name=""/>
        <dsp:cNvSpPr/>
      </dsp:nvSpPr>
      <dsp:spPr>
        <a:xfrm>
          <a:off x="0" y="1297470"/>
          <a:ext cx="6628804" cy="1123199"/>
        </a:xfrm>
        <a:prstGeom prst="roundRect">
          <a:avLst/>
        </a:prstGeom>
        <a:gradFill rotWithShape="0">
          <a:gsLst>
            <a:gs pos="0">
              <a:schemeClr val="accent2">
                <a:hueOff val="-988095"/>
                <a:satOff val="4733"/>
                <a:lumOff val="4379"/>
                <a:alphaOff val="0"/>
                <a:tint val="96000"/>
                <a:lumMod val="100000"/>
              </a:schemeClr>
            </a:gs>
            <a:gs pos="78000">
              <a:schemeClr val="accent2">
                <a:hueOff val="-988095"/>
                <a:satOff val="4733"/>
                <a:lumOff val="4379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Wildcard sub-domains</a:t>
          </a:r>
        </a:p>
      </dsp:txBody>
      <dsp:txXfrm>
        <a:off x="54830" y="1352300"/>
        <a:ext cx="6519144" cy="1013539"/>
      </dsp:txXfrm>
    </dsp:sp>
    <dsp:sp modelId="{C8AE7A1B-8AC1-4897-93B0-0138443E97A2}">
      <dsp:nvSpPr>
        <dsp:cNvPr id="0" name=""/>
        <dsp:cNvSpPr/>
      </dsp:nvSpPr>
      <dsp:spPr>
        <a:xfrm>
          <a:off x="0" y="2558910"/>
          <a:ext cx="6628804" cy="1123199"/>
        </a:xfrm>
        <a:prstGeom prst="roundRect">
          <a:avLst/>
        </a:prstGeom>
        <a:gradFill rotWithShape="0">
          <a:gsLst>
            <a:gs pos="0">
              <a:schemeClr val="accent2">
                <a:hueOff val="-1976191"/>
                <a:satOff val="9467"/>
                <a:lumOff val="8758"/>
                <a:alphaOff val="0"/>
                <a:tint val="96000"/>
                <a:lumMod val="100000"/>
              </a:schemeClr>
            </a:gs>
            <a:gs pos="78000">
              <a:schemeClr val="accent2">
                <a:hueOff val="-1976191"/>
                <a:satOff val="9467"/>
                <a:lumOff val="8758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Data URI</a:t>
          </a:r>
        </a:p>
      </dsp:txBody>
      <dsp:txXfrm>
        <a:off x="54830" y="2613740"/>
        <a:ext cx="6519144" cy="1013539"/>
      </dsp:txXfrm>
    </dsp:sp>
    <dsp:sp modelId="{1557A1F6-B46C-46DB-A6FA-5A7BEB6E9BDC}">
      <dsp:nvSpPr>
        <dsp:cNvPr id="0" name=""/>
        <dsp:cNvSpPr/>
      </dsp:nvSpPr>
      <dsp:spPr>
        <a:xfrm>
          <a:off x="0" y="3820350"/>
          <a:ext cx="6628804" cy="1123199"/>
        </a:xfrm>
        <a:prstGeom prst="roundRect">
          <a:avLst/>
        </a:prstGeom>
        <a:gradFill rotWithShape="0">
          <a:gsLst>
            <a:gs pos="0">
              <a:schemeClr val="accent2">
                <a:hueOff val="-2964286"/>
                <a:satOff val="14200"/>
                <a:lumOff val="13137"/>
                <a:alphaOff val="0"/>
                <a:tint val="96000"/>
                <a:lumMod val="100000"/>
              </a:schemeClr>
            </a:gs>
            <a:gs pos="78000">
              <a:schemeClr val="accent2">
                <a:hueOff val="-2964286"/>
                <a:satOff val="14200"/>
                <a:lumOff val="13137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unsafe-inline</a:t>
          </a:r>
        </a:p>
      </dsp:txBody>
      <dsp:txXfrm>
        <a:off x="54830" y="3875180"/>
        <a:ext cx="6519144" cy="1013539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13A4F8-8A83-454A-95B0-E4B921899189}">
      <dsp:nvSpPr>
        <dsp:cNvPr id="0" name=""/>
        <dsp:cNvSpPr/>
      </dsp:nvSpPr>
      <dsp:spPr>
        <a:xfrm>
          <a:off x="0" y="87150"/>
          <a:ext cx="6628804" cy="109980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2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marL="0" lvl="0" indent="0" algn="l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700" b="0" u="none" kern="1200" dirty="0"/>
            <a:t>Wildcard domains</a:t>
          </a:r>
        </a:p>
      </dsp:txBody>
      <dsp:txXfrm>
        <a:off x="53688" y="140838"/>
        <a:ext cx="6521428" cy="992424"/>
      </dsp:txXfrm>
    </dsp:sp>
    <dsp:sp modelId="{D7D6C4D4-095E-4F1B-A26C-3F92E9FE690D}">
      <dsp:nvSpPr>
        <dsp:cNvPr id="0" name=""/>
        <dsp:cNvSpPr/>
      </dsp:nvSpPr>
      <dsp:spPr>
        <a:xfrm>
          <a:off x="0" y="1322310"/>
          <a:ext cx="6628804" cy="1099800"/>
        </a:xfrm>
        <a:prstGeom prst="roundRect">
          <a:avLst/>
        </a:prstGeom>
        <a:gradFill rotWithShape="0">
          <a:gsLst>
            <a:gs pos="0">
              <a:schemeClr val="accent2">
                <a:hueOff val="-988095"/>
                <a:satOff val="4733"/>
                <a:lumOff val="4379"/>
                <a:alphaOff val="0"/>
                <a:tint val="96000"/>
                <a:lumMod val="100000"/>
              </a:schemeClr>
            </a:gs>
            <a:gs pos="78000">
              <a:schemeClr val="accent2">
                <a:hueOff val="-988095"/>
                <a:satOff val="4733"/>
                <a:lumOff val="4379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marL="0" lvl="0" indent="0" algn="l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700" b="1" u="sng" kern="1200" dirty="0"/>
            <a:t>Wildcard sub-domains</a:t>
          </a:r>
        </a:p>
      </dsp:txBody>
      <dsp:txXfrm>
        <a:off x="53688" y="1375998"/>
        <a:ext cx="6521428" cy="992424"/>
      </dsp:txXfrm>
    </dsp:sp>
    <dsp:sp modelId="{C8AE7A1B-8AC1-4897-93B0-0138443E97A2}">
      <dsp:nvSpPr>
        <dsp:cNvPr id="0" name=""/>
        <dsp:cNvSpPr/>
      </dsp:nvSpPr>
      <dsp:spPr>
        <a:xfrm>
          <a:off x="0" y="2557470"/>
          <a:ext cx="6628804" cy="1099800"/>
        </a:xfrm>
        <a:prstGeom prst="roundRect">
          <a:avLst/>
        </a:prstGeom>
        <a:gradFill rotWithShape="0">
          <a:gsLst>
            <a:gs pos="0">
              <a:schemeClr val="accent2">
                <a:hueOff val="-1976191"/>
                <a:satOff val="9467"/>
                <a:lumOff val="8758"/>
                <a:alphaOff val="0"/>
                <a:tint val="96000"/>
                <a:lumMod val="100000"/>
              </a:schemeClr>
            </a:gs>
            <a:gs pos="78000">
              <a:schemeClr val="accent2">
                <a:hueOff val="-1976191"/>
                <a:satOff val="9467"/>
                <a:lumOff val="8758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marL="0" lvl="0" indent="0" algn="l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700" kern="1200"/>
            <a:t>Data URI</a:t>
          </a:r>
        </a:p>
      </dsp:txBody>
      <dsp:txXfrm>
        <a:off x="53688" y="2611158"/>
        <a:ext cx="6521428" cy="992424"/>
      </dsp:txXfrm>
    </dsp:sp>
    <dsp:sp modelId="{1557A1F6-B46C-46DB-A6FA-5A7BEB6E9BDC}">
      <dsp:nvSpPr>
        <dsp:cNvPr id="0" name=""/>
        <dsp:cNvSpPr/>
      </dsp:nvSpPr>
      <dsp:spPr>
        <a:xfrm>
          <a:off x="0" y="3792630"/>
          <a:ext cx="6628804" cy="1099800"/>
        </a:xfrm>
        <a:prstGeom prst="roundRect">
          <a:avLst/>
        </a:prstGeom>
        <a:gradFill rotWithShape="0">
          <a:gsLst>
            <a:gs pos="0">
              <a:schemeClr val="accent2">
                <a:hueOff val="-2964286"/>
                <a:satOff val="14200"/>
                <a:lumOff val="13137"/>
                <a:alphaOff val="0"/>
                <a:tint val="96000"/>
                <a:lumMod val="100000"/>
              </a:schemeClr>
            </a:gs>
            <a:gs pos="78000">
              <a:schemeClr val="accent2">
                <a:hueOff val="-2964286"/>
                <a:satOff val="14200"/>
                <a:lumOff val="13137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marL="0" lvl="0" indent="0" algn="l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700" kern="1200"/>
            <a:t>unsafe-inline</a:t>
          </a:r>
        </a:p>
      </dsp:txBody>
      <dsp:txXfrm>
        <a:off x="53688" y="3846318"/>
        <a:ext cx="6521428" cy="992424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13A4F8-8A83-454A-95B0-E4B921899189}">
      <dsp:nvSpPr>
        <dsp:cNvPr id="0" name=""/>
        <dsp:cNvSpPr/>
      </dsp:nvSpPr>
      <dsp:spPr>
        <a:xfrm>
          <a:off x="0" y="36030"/>
          <a:ext cx="6628804" cy="1123199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2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b="0" u="none" kern="1200" dirty="0"/>
            <a:t>Wildcard domains</a:t>
          </a:r>
        </a:p>
      </dsp:txBody>
      <dsp:txXfrm>
        <a:off x="54830" y="90860"/>
        <a:ext cx="6519144" cy="1013539"/>
      </dsp:txXfrm>
    </dsp:sp>
    <dsp:sp modelId="{D7D6C4D4-095E-4F1B-A26C-3F92E9FE690D}">
      <dsp:nvSpPr>
        <dsp:cNvPr id="0" name=""/>
        <dsp:cNvSpPr/>
      </dsp:nvSpPr>
      <dsp:spPr>
        <a:xfrm>
          <a:off x="0" y="1297470"/>
          <a:ext cx="6628804" cy="1123199"/>
        </a:xfrm>
        <a:prstGeom prst="roundRect">
          <a:avLst/>
        </a:prstGeom>
        <a:gradFill rotWithShape="0">
          <a:gsLst>
            <a:gs pos="0">
              <a:schemeClr val="accent2">
                <a:hueOff val="-988095"/>
                <a:satOff val="4733"/>
                <a:lumOff val="4379"/>
                <a:alphaOff val="0"/>
                <a:tint val="96000"/>
                <a:lumMod val="100000"/>
              </a:schemeClr>
            </a:gs>
            <a:gs pos="78000">
              <a:schemeClr val="accent2">
                <a:hueOff val="-988095"/>
                <a:satOff val="4733"/>
                <a:lumOff val="4379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b="0" u="none" kern="1200" dirty="0"/>
            <a:t>Wildcard sub-domains</a:t>
          </a:r>
        </a:p>
      </dsp:txBody>
      <dsp:txXfrm>
        <a:off x="54830" y="1352300"/>
        <a:ext cx="6519144" cy="1013539"/>
      </dsp:txXfrm>
    </dsp:sp>
    <dsp:sp modelId="{C8AE7A1B-8AC1-4897-93B0-0138443E97A2}">
      <dsp:nvSpPr>
        <dsp:cNvPr id="0" name=""/>
        <dsp:cNvSpPr/>
      </dsp:nvSpPr>
      <dsp:spPr>
        <a:xfrm>
          <a:off x="0" y="2558910"/>
          <a:ext cx="6628804" cy="1123199"/>
        </a:xfrm>
        <a:prstGeom prst="roundRect">
          <a:avLst/>
        </a:prstGeom>
        <a:gradFill rotWithShape="0">
          <a:gsLst>
            <a:gs pos="0">
              <a:schemeClr val="accent2">
                <a:hueOff val="-1976191"/>
                <a:satOff val="9467"/>
                <a:lumOff val="8758"/>
                <a:alphaOff val="0"/>
                <a:tint val="96000"/>
                <a:lumMod val="100000"/>
              </a:schemeClr>
            </a:gs>
            <a:gs pos="78000">
              <a:schemeClr val="accent2">
                <a:hueOff val="-1976191"/>
                <a:satOff val="9467"/>
                <a:lumOff val="8758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b="1" u="sng" kern="1200" dirty="0"/>
            <a:t>Data URI</a:t>
          </a:r>
        </a:p>
      </dsp:txBody>
      <dsp:txXfrm>
        <a:off x="54830" y="2613740"/>
        <a:ext cx="6519144" cy="1013539"/>
      </dsp:txXfrm>
    </dsp:sp>
    <dsp:sp modelId="{1557A1F6-B46C-46DB-A6FA-5A7BEB6E9BDC}">
      <dsp:nvSpPr>
        <dsp:cNvPr id="0" name=""/>
        <dsp:cNvSpPr/>
      </dsp:nvSpPr>
      <dsp:spPr>
        <a:xfrm>
          <a:off x="0" y="3820350"/>
          <a:ext cx="6628804" cy="1123199"/>
        </a:xfrm>
        <a:prstGeom prst="roundRect">
          <a:avLst/>
        </a:prstGeom>
        <a:gradFill rotWithShape="0">
          <a:gsLst>
            <a:gs pos="0">
              <a:schemeClr val="accent2">
                <a:hueOff val="-2964286"/>
                <a:satOff val="14200"/>
                <a:lumOff val="13137"/>
                <a:alphaOff val="0"/>
                <a:tint val="96000"/>
                <a:lumMod val="100000"/>
              </a:schemeClr>
            </a:gs>
            <a:gs pos="78000">
              <a:schemeClr val="accent2">
                <a:hueOff val="-2964286"/>
                <a:satOff val="14200"/>
                <a:lumOff val="13137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unsafe-inline</a:t>
          </a:r>
        </a:p>
      </dsp:txBody>
      <dsp:txXfrm>
        <a:off x="54830" y="3875180"/>
        <a:ext cx="6519144" cy="1013539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13A4F8-8A83-454A-95B0-E4B921899189}">
      <dsp:nvSpPr>
        <dsp:cNvPr id="0" name=""/>
        <dsp:cNvSpPr/>
      </dsp:nvSpPr>
      <dsp:spPr>
        <a:xfrm>
          <a:off x="0" y="36030"/>
          <a:ext cx="6628804" cy="1123199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2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b="0" u="none" kern="1200" dirty="0"/>
            <a:t>Wildcard domains</a:t>
          </a:r>
        </a:p>
      </dsp:txBody>
      <dsp:txXfrm>
        <a:off x="54830" y="90860"/>
        <a:ext cx="6519144" cy="1013539"/>
      </dsp:txXfrm>
    </dsp:sp>
    <dsp:sp modelId="{D7D6C4D4-095E-4F1B-A26C-3F92E9FE690D}">
      <dsp:nvSpPr>
        <dsp:cNvPr id="0" name=""/>
        <dsp:cNvSpPr/>
      </dsp:nvSpPr>
      <dsp:spPr>
        <a:xfrm>
          <a:off x="0" y="1297470"/>
          <a:ext cx="6628804" cy="1123199"/>
        </a:xfrm>
        <a:prstGeom prst="roundRect">
          <a:avLst/>
        </a:prstGeom>
        <a:gradFill rotWithShape="0">
          <a:gsLst>
            <a:gs pos="0">
              <a:schemeClr val="accent2">
                <a:hueOff val="-988095"/>
                <a:satOff val="4733"/>
                <a:lumOff val="4379"/>
                <a:alphaOff val="0"/>
                <a:tint val="96000"/>
                <a:lumMod val="100000"/>
              </a:schemeClr>
            </a:gs>
            <a:gs pos="78000">
              <a:schemeClr val="accent2">
                <a:hueOff val="-988095"/>
                <a:satOff val="4733"/>
                <a:lumOff val="4379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b="0" u="none" kern="1200" dirty="0"/>
            <a:t>Wildcard sub-domains</a:t>
          </a:r>
        </a:p>
      </dsp:txBody>
      <dsp:txXfrm>
        <a:off x="54830" y="1352300"/>
        <a:ext cx="6519144" cy="1013539"/>
      </dsp:txXfrm>
    </dsp:sp>
    <dsp:sp modelId="{C8AE7A1B-8AC1-4897-93B0-0138443E97A2}">
      <dsp:nvSpPr>
        <dsp:cNvPr id="0" name=""/>
        <dsp:cNvSpPr/>
      </dsp:nvSpPr>
      <dsp:spPr>
        <a:xfrm>
          <a:off x="0" y="2558910"/>
          <a:ext cx="6628804" cy="1123199"/>
        </a:xfrm>
        <a:prstGeom prst="roundRect">
          <a:avLst/>
        </a:prstGeom>
        <a:gradFill rotWithShape="0">
          <a:gsLst>
            <a:gs pos="0">
              <a:schemeClr val="accent2">
                <a:hueOff val="-1976191"/>
                <a:satOff val="9467"/>
                <a:lumOff val="8758"/>
                <a:alphaOff val="0"/>
                <a:tint val="96000"/>
                <a:lumMod val="100000"/>
              </a:schemeClr>
            </a:gs>
            <a:gs pos="78000">
              <a:schemeClr val="accent2">
                <a:hueOff val="-1976191"/>
                <a:satOff val="9467"/>
                <a:lumOff val="8758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b="0" u="none" kern="1200" dirty="0"/>
            <a:t>Data URI</a:t>
          </a:r>
        </a:p>
      </dsp:txBody>
      <dsp:txXfrm>
        <a:off x="54830" y="2613740"/>
        <a:ext cx="6519144" cy="1013539"/>
      </dsp:txXfrm>
    </dsp:sp>
    <dsp:sp modelId="{1557A1F6-B46C-46DB-A6FA-5A7BEB6E9BDC}">
      <dsp:nvSpPr>
        <dsp:cNvPr id="0" name=""/>
        <dsp:cNvSpPr/>
      </dsp:nvSpPr>
      <dsp:spPr>
        <a:xfrm>
          <a:off x="0" y="3820350"/>
          <a:ext cx="6628804" cy="1123199"/>
        </a:xfrm>
        <a:prstGeom prst="roundRect">
          <a:avLst/>
        </a:prstGeom>
        <a:gradFill rotWithShape="0">
          <a:gsLst>
            <a:gs pos="0">
              <a:schemeClr val="accent2">
                <a:hueOff val="-2964286"/>
                <a:satOff val="14200"/>
                <a:lumOff val="13137"/>
                <a:alphaOff val="0"/>
                <a:tint val="96000"/>
                <a:lumMod val="100000"/>
              </a:schemeClr>
            </a:gs>
            <a:gs pos="78000">
              <a:schemeClr val="accent2">
                <a:hueOff val="-2964286"/>
                <a:satOff val="14200"/>
                <a:lumOff val="13137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b="1" u="sng" kern="1200" dirty="0"/>
            <a:t>unsafe-inline</a:t>
          </a:r>
        </a:p>
      </dsp:txBody>
      <dsp:txXfrm>
        <a:off x="54830" y="3875180"/>
        <a:ext cx="6519144" cy="101353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1-11-08T15:51:56.65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3398 14908 0,'149'-50'203,"-75"25"-203,100-24 0,-75 49 16,149-75-16,-173 50 0,148 1 15,-99-1-15,74-25 0,-98 25 0,148 1 16,-199-1-16,125 0 0,-75 0 0,124 0 15,-123 25-15,148-49 16,-174 49-16,125 0 0,-150-25 0,770-25 31,-621 50-31,-148 0 16,396 0 0,-272 0-16,-124 0 0,98 0 15,-98 0-15,99 25 0,-100-25 16,100 25-16,-99-25 0,99 0 0,-125 0 15,125 0-15,-99 0 0,74 25 16,-74-25-16,74 0 0,-50 0 16,50 0-16,-25 0 0,100 25 0,-150-25 0,150 0 15,-150 0-15,100 0 16,-99 49-16,99-49 0,-75 25 0,50 0 16,-74-25-16,98 49 0,100 51 15,-173-51-15,-25-24 16,74-25-16,-100 25 0,51 24 15,-26-49-15,125 75 16,-124-50-16,-26-1 16,26 1-16,0 0 0,-26 0 0,1-25 15,25 49-15,-25-49 0,-1 0 16,26 25-16,-25 0 0,0 25 16,24-50-16,-24 24 0,25 26 31,-25-50-31,-25 25 15,0 0-15,0-1 16,0 1 0,0 0-1,0 0-15,-25-25 16,25 25-16,-25-25 0,0 0 16,0 49-16,-99 1 31,124-25-31,-49-25 31,24 25-31,0-25 16,0 24-1,25 1-15,-74 0 16,-1 25 0,51-50-16,-324 148 15,175-98-15,98-25 0,-173 24 16,174-24-16,-199 50 0,124-51 15,-74 1-15,124-25 0,-174 25 16,174 0-16,-199-25 0,224 25 0,-174-25 16,148 24-16,-98-24 0,148 0 15,-99 0-15,75 0 0,-75 0 0,100 50 16,-51-50-16,51 0 0,-75 25 16,74-25-16,-49 25 0,24-25 0,-24 0 15,74 0-15,-74 0 0,74 0 0,-49 0 16,49 0-16,-49 0 0,-1 0 15,-24 0-15,74 0 0,-49 0 16,0 0-16,-1 0 0,26 0 0,-51 0 16,75 0-16,-99 0 0,75 0 15,-50 0-15,49 0 0,-49 0 16,49 0-16,-99 0 0,100 0 0,-75 0 16,74-25-16,-74 25 0,74-25 15,-74 0-15,100 25 0,-76-25 0,51 1 16,-26 24-16,26 0 15,-1 0-15,-24-25 0,49 25 0,-49-25 16,24 25-16,0-25 16,-24-24-16,49 49 0,-24 0 15,24 0-15,0-25 0,-25 0 0,1 0 16,-1 25-16,25 0 0,-24-25 16,-1 25-16,50-24 15,-25-1-15,-49 0 0,49 0 16,0 25-16,0-25 0,1 1 0,-26-26 15,25 25-15,-24 0 0,24 25 16,0-49-16,0 49 0,-24-25 16,-1-25-16,50 26 0,-25-1 15,-24 0-15,24 0 16,0 25-16,25-25 0,-25 1 16,0-1-16,1 0 0,-1 0 15,0 25-15,25-25 16,-25 25-1,25-25-15,0 1 16,0-1 0,0 0-1,-25 25 1,25-25-16,0 0 16,-49 1-16,49-26 15,0 25-15,0-24 16,-25 49-1,25-25-15,0 0 16,0 0 0,0 0 15,0 1-31,0-1 47,0 0-32,0 0 48,0 50-1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B697A1-DE6C-4929-9A2D-D1CC4651369A}" type="datetimeFigureOut">
              <a:rPr lang="en-US" smtClean="0"/>
              <a:t>11/22/2021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CB45B9-A71E-4601-8583-B018B953F9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2999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fontawesome.com/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fontawesome.com/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fontawesome.com/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fontawesome.com/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fontawesome.com/" TargetMode="External"/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fontawesome.com/" TargetMode="External"/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fontawesome.com/" TargetMode="External"/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fontawesome.com/" TargetMode="External"/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fontawesome.com/" TargetMode="External"/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fontawesome.com/" TargetMode="External"/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fontawesome.com/" TargetMode="External"/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fontawesome.com/" TargetMode="External"/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fontawesome.com/" TargetMode="External"/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fontawesome.com/" TargetMode="External"/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about/appsecurity/learning/xss/" TargetMode="External"/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CB45B9-A71E-4601-8583-B018B953F9F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615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Look for bad uses of data:</a:t>
            </a:r>
          </a:p>
          <a:p>
            <a:endParaRPr lang="en-US"/>
          </a:p>
          <a:p>
            <a:r>
              <a:rPr lang="en-US"/>
              <a:t>content-security-policy: script-</a:t>
            </a:r>
            <a:r>
              <a:rPr lang="en-US" err="1"/>
              <a:t>src</a:t>
            </a:r>
            <a:r>
              <a:rPr lang="en-US"/>
              <a:t> 'self'</a:t>
            </a:r>
          </a:p>
          <a:p>
            <a:r>
              <a:rPr lang="en-US"/>
              <a:t>with no default-</a:t>
            </a:r>
            <a:r>
              <a:rPr lang="en-US" err="1"/>
              <a:t>src</a:t>
            </a:r>
            <a:r>
              <a:rPr lang="en-US"/>
              <a:t> specified, what is the default behavior for unspecified directives?</a:t>
            </a:r>
          </a:p>
          <a:p>
            <a:endParaRPr lang="en-US"/>
          </a:p>
          <a:p>
            <a:r>
              <a:rPr lang="en-US"/>
              <a:t>content-security-policy: default-</a:t>
            </a:r>
            <a:r>
              <a:rPr lang="en-US" err="1"/>
              <a:t>src</a:t>
            </a:r>
            <a:r>
              <a:rPr lang="en-US"/>
              <a:t> 'none’</a:t>
            </a:r>
          </a:p>
          <a:p>
            <a:r>
              <a:rPr lang="en-US"/>
              <a:t>What is the policy for script-</a:t>
            </a:r>
            <a:r>
              <a:rPr lang="en-US" err="1"/>
              <a:t>src</a:t>
            </a:r>
            <a:r>
              <a:rPr lang="en-US"/>
              <a:t>?</a:t>
            </a:r>
          </a:p>
          <a:p>
            <a:r>
              <a:rPr lang="en-US"/>
              <a:t>What will the application be allowed to execute?</a:t>
            </a:r>
          </a:p>
          <a:p>
            <a:endParaRPr lang="en-US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content-security-policy: font-</a:t>
            </a:r>
            <a:r>
              <a:rPr lang="en-US" err="1"/>
              <a:t>src</a:t>
            </a:r>
            <a:r>
              <a:rPr lang="en-US"/>
              <a:t> ‘self’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With a font-</a:t>
            </a:r>
            <a:r>
              <a:rPr lang="en-US" err="1"/>
              <a:t>src</a:t>
            </a:r>
            <a:r>
              <a:rPr lang="en-US"/>
              <a:t> set to ‘self’, would an application be allowed to load </a:t>
            </a:r>
            <a:r>
              <a:rPr 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https://fontawesome.com/"/>
              </a:rPr>
              <a:t>https://fontawesome.com/</a:t>
            </a:r>
            <a:r>
              <a:rPr 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  FIND A BETTER EXAMPLE FROM OUR TESTS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u="none" strike="noStrike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Include a question using Google Analytics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u="none" strike="noStrike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 as a Poll in Kahoot, or just ask as part of presentation.</a:t>
            </a:r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CB45B9-A71E-4601-8583-B018B953F9F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8448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Look for bad uses of data:</a:t>
            </a:r>
          </a:p>
          <a:p>
            <a:endParaRPr lang="en-US"/>
          </a:p>
          <a:p>
            <a:r>
              <a:rPr lang="en-US"/>
              <a:t>content-security-policy: script-</a:t>
            </a:r>
            <a:r>
              <a:rPr lang="en-US" err="1"/>
              <a:t>src</a:t>
            </a:r>
            <a:r>
              <a:rPr lang="en-US"/>
              <a:t> 'self'</a:t>
            </a:r>
          </a:p>
          <a:p>
            <a:r>
              <a:rPr lang="en-US"/>
              <a:t>with no default-</a:t>
            </a:r>
            <a:r>
              <a:rPr lang="en-US" err="1"/>
              <a:t>src</a:t>
            </a:r>
            <a:r>
              <a:rPr lang="en-US"/>
              <a:t> specified, what is the default behavior for unspecified directives?</a:t>
            </a:r>
          </a:p>
          <a:p>
            <a:endParaRPr lang="en-US"/>
          </a:p>
          <a:p>
            <a:r>
              <a:rPr lang="en-US"/>
              <a:t>content-security-policy: default-</a:t>
            </a:r>
            <a:r>
              <a:rPr lang="en-US" err="1"/>
              <a:t>src</a:t>
            </a:r>
            <a:r>
              <a:rPr lang="en-US"/>
              <a:t> 'none’</a:t>
            </a:r>
          </a:p>
          <a:p>
            <a:r>
              <a:rPr lang="en-US"/>
              <a:t>What is the policy for script-</a:t>
            </a:r>
            <a:r>
              <a:rPr lang="en-US" err="1"/>
              <a:t>src</a:t>
            </a:r>
            <a:r>
              <a:rPr lang="en-US"/>
              <a:t>?</a:t>
            </a:r>
          </a:p>
          <a:p>
            <a:r>
              <a:rPr lang="en-US"/>
              <a:t>What will the application be allowed to execute?</a:t>
            </a:r>
          </a:p>
          <a:p>
            <a:endParaRPr lang="en-US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content-security-policy: font-</a:t>
            </a:r>
            <a:r>
              <a:rPr lang="en-US" err="1"/>
              <a:t>src</a:t>
            </a:r>
            <a:r>
              <a:rPr lang="en-US"/>
              <a:t> ‘self’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With a font-</a:t>
            </a:r>
            <a:r>
              <a:rPr lang="en-US" err="1"/>
              <a:t>src</a:t>
            </a:r>
            <a:r>
              <a:rPr lang="en-US"/>
              <a:t> set to ‘self’, would an application be allowed to load </a:t>
            </a:r>
            <a:r>
              <a:rPr 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https://fontawesome.com/"/>
              </a:rPr>
              <a:t>https://fontawesome.com/</a:t>
            </a:r>
            <a:r>
              <a:rPr 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  FIND A BETTER EXAMPLE FROM OUR TESTS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u="none" strike="noStrike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Include a question using Google Analytics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u="none" strike="noStrike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 as a Poll in Kahoot, or just ask as part of presentation.</a:t>
            </a:r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CB45B9-A71E-4601-8583-B018B953F9F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7084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Look for bad uses of data:</a:t>
            </a:r>
          </a:p>
          <a:p>
            <a:endParaRPr lang="en-US"/>
          </a:p>
          <a:p>
            <a:r>
              <a:rPr lang="en-US"/>
              <a:t>content-security-policy: script-</a:t>
            </a:r>
            <a:r>
              <a:rPr lang="en-US" err="1"/>
              <a:t>src</a:t>
            </a:r>
            <a:r>
              <a:rPr lang="en-US"/>
              <a:t> 'self'</a:t>
            </a:r>
          </a:p>
          <a:p>
            <a:r>
              <a:rPr lang="en-US"/>
              <a:t>with no default-</a:t>
            </a:r>
            <a:r>
              <a:rPr lang="en-US" err="1"/>
              <a:t>src</a:t>
            </a:r>
            <a:r>
              <a:rPr lang="en-US"/>
              <a:t> specified, what is the default behavior for unspecified directives?</a:t>
            </a:r>
          </a:p>
          <a:p>
            <a:endParaRPr lang="en-US"/>
          </a:p>
          <a:p>
            <a:r>
              <a:rPr lang="en-US"/>
              <a:t>content-security-policy: default-</a:t>
            </a:r>
            <a:r>
              <a:rPr lang="en-US" err="1"/>
              <a:t>src</a:t>
            </a:r>
            <a:r>
              <a:rPr lang="en-US"/>
              <a:t> 'none’</a:t>
            </a:r>
          </a:p>
          <a:p>
            <a:r>
              <a:rPr lang="en-US"/>
              <a:t>What is the policy for script-</a:t>
            </a:r>
            <a:r>
              <a:rPr lang="en-US" err="1"/>
              <a:t>src</a:t>
            </a:r>
            <a:r>
              <a:rPr lang="en-US"/>
              <a:t>?</a:t>
            </a:r>
          </a:p>
          <a:p>
            <a:r>
              <a:rPr lang="en-US"/>
              <a:t>What will the application be allowed to execute?</a:t>
            </a:r>
          </a:p>
          <a:p>
            <a:endParaRPr lang="en-US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content-security-policy: font-</a:t>
            </a:r>
            <a:r>
              <a:rPr lang="en-US" err="1"/>
              <a:t>src</a:t>
            </a:r>
            <a:r>
              <a:rPr lang="en-US"/>
              <a:t> ‘self’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With a font-</a:t>
            </a:r>
            <a:r>
              <a:rPr lang="en-US" err="1"/>
              <a:t>src</a:t>
            </a:r>
            <a:r>
              <a:rPr lang="en-US"/>
              <a:t> set to ‘self’, would an application be allowed to load </a:t>
            </a:r>
            <a:r>
              <a:rPr 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https://fontawesome.com/"/>
              </a:rPr>
              <a:t>https://fontawesome.com/</a:t>
            </a:r>
            <a:r>
              <a:rPr 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  FIND A BETTER EXAMPLE FROM OUR TESTS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u="none" strike="noStrike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Include a question using Google Analytics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u="none" strike="noStrike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 as a Poll in Kahoot, or just ask as part of presentation.</a:t>
            </a:r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CB45B9-A71E-4601-8583-B018B953F9F6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9247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Look for bad uses of data:</a:t>
            </a:r>
          </a:p>
          <a:p>
            <a:endParaRPr lang="en-US"/>
          </a:p>
          <a:p>
            <a:r>
              <a:rPr lang="en-US"/>
              <a:t>content-security-policy: script-</a:t>
            </a:r>
            <a:r>
              <a:rPr lang="en-US" err="1"/>
              <a:t>src</a:t>
            </a:r>
            <a:r>
              <a:rPr lang="en-US"/>
              <a:t> 'self'</a:t>
            </a:r>
          </a:p>
          <a:p>
            <a:r>
              <a:rPr lang="en-US"/>
              <a:t>with no default-</a:t>
            </a:r>
            <a:r>
              <a:rPr lang="en-US" err="1"/>
              <a:t>src</a:t>
            </a:r>
            <a:r>
              <a:rPr lang="en-US"/>
              <a:t> specified, what is the default behavior for unspecified directives?</a:t>
            </a:r>
          </a:p>
          <a:p>
            <a:endParaRPr lang="en-US"/>
          </a:p>
          <a:p>
            <a:r>
              <a:rPr lang="en-US"/>
              <a:t>content-security-policy: default-</a:t>
            </a:r>
            <a:r>
              <a:rPr lang="en-US" err="1"/>
              <a:t>src</a:t>
            </a:r>
            <a:r>
              <a:rPr lang="en-US"/>
              <a:t> 'none’</a:t>
            </a:r>
          </a:p>
          <a:p>
            <a:r>
              <a:rPr lang="en-US"/>
              <a:t>What is the policy for script-</a:t>
            </a:r>
            <a:r>
              <a:rPr lang="en-US" err="1"/>
              <a:t>src</a:t>
            </a:r>
            <a:r>
              <a:rPr lang="en-US"/>
              <a:t>?</a:t>
            </a:r>
          </a:p>
          <a:p>
            <a:r>
              <a:rPr lang="en-US"/>
              <a:t>What will the application be allowed to execute?</a:t>
            </a:r>
          </a:p>
          <a:p>
            <a:endParaRPr lang="en-US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content-security-policy: font-</a:t>
            </a:r>
            <a:r>
              <a:rPr lang="en-US" err="1"/>
              <a:t>src</a:t>
            </a:r>
            <a:r>
              <a:rPr lang="en-US"/>
              <a:t> ‘self’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With a font-</a:t>
            </a:r>
            <a:r>
              <a:rPr lang="en-US" err="1"/>
              <a:t>src</a:t>
            </a:r>
            <a:r>
              <a:rPr lang="en-US"/>
              <a:t> set to ‘self’, would an application be allowed to load </a:t>
            </a:r>
            <a:r>
              <a:rPr 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https://fontawesome.com/"/>
              </a:rPr>
              <a:t>https://fontawesome.com/</a:t>
            </a:r>
            <a:r>
              <a:rPr 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  FIND A BETTER EXAMPLE FROM OUR TESTS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u="none" strike="noStrike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Include a question using Google Analytics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u="none" strike="noStrike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 as a Poll in Kahoot, or just ask as part of presentation.</a:t>
            </a:r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CB45B9-A71E-4601-8583-B018B953F9F6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9567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Look for bad uses of data:</a:t>
            </a:r>
          </a:p>
          <a:p>
            <a:endParaRPr lang="en-US"/>
          </a:p>
          <a:p>
            <a:r>
              <a:rPr lang="en-US"/>
              <a:t>content-security-policy: script-</a:t>
            </a:r>
            <a:r>
              <a:rPr lang="en-US" err="1"/>
              <a:t>src</a:t>
            </a:r>
            <a:r>
              <a:rPr lang="en-US"/>
              <a:t> 'self'</a:t>
            </a:r>
          </a:p>
          <a:p>
            <a:r>
              <a:rPr lang="en-US"/>
              <a:t>with no default-</a:t>
            </a:r>
            <a:r>
              <a:rPr lang="en-US" err="1"/>
              <a:t>src</a:t>
            </a:r>
            <a:r>
              <a:rPr lang="en-US"/>
              <a:t> specified, what is the default behavior for unspecified directives?</a:t>
            </a:r>
          </a:p>
          <a:p>
            <a:endParaRPr lang="en-US"/>
          </a:p>
          <a:p>
            <a:r>
              <a:rPr lang="en-US"/>
              <a:t>content-security-policy: default-</a:t>
            </a:r>
            <a:r>
              <a:rPr lang="en-US" err="1"/>
              <a:t>src</a:t>
            </a:r>
            <a:r>
              <a:rPr lang="en-US"/>
              <a:t> 'none’</a:t>
            </a:r>
          </a:p>
          <a:p>
            <a:r>
              <a:rPr lang="en-US"/>
              <a:t>What is the policy for script-</a:t>
            </a:r>
            <a:r>
              <a:rPr lang="en-US" err="1"/>
              <a:t>src</a:t>
            </a:r>
            <a:r>
              <a:rPr lang="en-US"/>
              <a:t>?</a:t>
            </a:r>
          </a:p>
          <a:p>
            <a:r>
              <a:rPr lang="en-US"/>
              <a:t>What will the application be allowed to execute?</a:t>
            </a:r>
          </a:p>
          <a:p>
            <a:endParaRPr lang="en-US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content-security-policy: font-</a:t>
            </a:r>
            <a:r>
              <a:rPr lang="en-US" err="1"/>
              <a:t>src</a:t>
            </a:r>
            <a:r>
              <a:rPr lang="en-US"/>
              <a:t> ‘self’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With a font-</a:t>
            </a:r>
            <a:r>
              <a:rPr lang="en-US" err="1"/>
              <a:t>src</a:t>
            </a:r>
            <a:r>
              <a:rPr lang="en-US"/>
              <a:t> set to ‘self’, would an application be allowed to load </a:t>
            </a:r>
            <a:r>
              <a:rPr 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https://fontawesome.com/"/>
              </a:rPr>
              <a:t>https://fontawesome.com/</a:t>
            </a:r>
            <a:r>
              <a:rPr 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  FIND A BETTER EXAMPLE FROM OUR TESTS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u="none" strike="noStrike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Include a question using Google Analytics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u="none" strike="noStrike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 as a Poll in Kahoot, or just ask as part of presentation.</a:t>
            </a:r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CB45B9-A71E-4601-8583-B018B953F9F6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7035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Look for bad uses of data:</a:t>
            </a:r>
          </a:p>
          <a:p>
            <a:endParaRPr lang="en-US"/>
          </a:p>
          <a:p>
            <a:r>
              <a:rPr lang="en-US"/>
              <a:t>content-security-policy: script-</a:t>
            </a:r>
            <a:r>
              <a:rPr lang="en-US" err="1"/>
              <a:t>src</a:t>
            </a:r>
            <a:r>
              <a:rPr lang="en-US"/>
              <a:t> 'self'</a:t>
            </a:r>
          </a:p>
          <a:p>
            <a:r>
              <a:rPr lang="en-US"/>
              <a:t>with no default-</a:t>
            </a:r>
            <a:r>
              <a:rPr lang="en-US" err="1"/>
              <a:t>src</a:t>
            </a:r>
            <a:r>
              <a:rPr lang="en-US"/>
              <a:t> specified, what is the default behavior for unspecified directives?</a:t>
            </a:r>
          </a:p>
          <a:p>
            <a:endParaRPr lang="en-US"/>
          </a:p>
          <a:p>
            <a:r>
              <a:rPr lang="en-US"/>
              <a:t>content-security-policy: default-</a:t>
            </a:r>
            <a:r>
              <a:rPr lang="en-US" err="1"/>
              <a:t>src</a:t>
            </a:r>
            <a:r>
              <a:rPr lang="en-US"/>
              <a:t> 'none’</a:t>
            </a:r>
          </a:p>
          <a:p>
            <a:r>
              <a:rPr lang="en-US"/>
              <a:t>What is the policy for script-</a:t>
            </a:r>
            <a:r>
              <a:rPr lang="en-US" err="1"/>
              <a:t>src</a:t>
            </a:r>
            <a:r>
              <a:rPr lang="en-US"/>
              <a:t>?</a:t>
            </a:r>
          </a:p>
          <a:p>
            <a:r>
              <a:rPr lang="en-US"/>
              <a:t>What will the application be allowed to execute?</a:t>
            </a:r>
          </a:p>
          <a:p>
            <a:endParaRPr lang="en-US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content-security-policy: font-</a:t>
            </a:r>
            <a:r>
              <a:rPr lang="en-US" err="1"/>
              <a:t>src</a:t>
            </a:r>
            <a:r>
              <a:rPr lang="en-US"/>
              <a:t> ‘self’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With a font-</a:t>
            </a:r>
            <a:r>
              <a:rPr lang="en-US" err="1"/>
              <a:t>src</a:t>
            </a:r>
            <a:r>
              <a:rPr lang="en-US"/>
              <a:t> set to ‘self’, would an application be allowed to load </a:t>
            </a:r>
            <a:r>
              <a:rPr 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https://fontawesome.com/"/>
              </a:rPr>
              <a:t>https://fontawesome.com/</a:t>
            </a:r>
            <a:r>
              <a:rPr 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  FIND A BETTER EXAMPLE FROM OUR TESTS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u="none" strike="noStrike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Include a question using Google Analytics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u="none" strike="noStrike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 as a Poll in Kahoot, or just ask as part of presentation.</a:t>
            </a:r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CB45B9-A71E-4601-8583-B018B953F9F6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388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The none and self are special keywords within the expression, identified with single quotes.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CB45B9-A71E-4601-8583-B018B953F9F6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6236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Look for bad uses of data:</a:t>
            </a:r>
          </a:p>
          <a:p>
            <a:endParaRPr lang="en-US"/>
          </a:p>
          <a:p>
            <a:r>
              <a:rPr lang="en-US"/>
              <a:t>content-security-policy: script-</a:t>
            </a:r>
            <a:r>
              <a:rPr lang="en-US" err="1"/>
              <a:t>src</a:t>
            </a:r>
            <a:r>
              <a:rPr lang="en-US"/>
              <a:t> 'self'</a:t>
            </a:r>
          </a:p>
          <a:p>
            <a:r>
              <a:rPr lang="en-US"/>
              <a:t>with no default-</a:t>
            </a:r>
            <a:r>
              <a:rPr lang="en-US" err="1"/>
              <a:t>src</a:t>
            </a:r>
            <a:r>
              <a:rPr lang="en-US"/>
              <a:t> specified, what is the default behavior for unspecified directives?</a:t>
            </a:r>
          </a:p>
          <a:p>
            <a:endParaRPr lang="en-US"/>
          </a:p>
          <a:p>
            <a:r>
              <a:rPr lang="en-US"/>
              <a:t>content-security-policy: default-</a:t>
            </a:r>
            <a:r>
              <a:rPr lang="en-US" err="1"/>
              <a:t>src</a:t>
            </a:r>
            <a:r>
              <a:rPr lang="en-US"/>
              <a:t> 'none’</a:t>
            </a:r>
          </a:p>
          <a:p>
            <a:r>
              <a:rPr lang="en-US"/>
              <a:t>What is the policy for script-</a:t>
            </a:r>
            <a:r>
              <a:rPr lang="en-US" err="1"/>
              <a:t>src</a:t>
            </a:r>
            <a:r>
              <a:rPr lang="en-US"/>
              <a:t>?</a:t>
            </a:r>
          </a:p>
          <a:p>
            <a:r>
              <a:rPr lang="en-US"/>
              <a:t>What will the application be allowed to execute?</a:t>
            </a:r>
          </a:p>
          <a:p>
            <a:endParaRPr lang="en-US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content-security-policy: font-</a:t>
            </a:r>
            <a:r>
              <a:rPr lang="en-US" err="1"/>
              <a:t>src</a:t>
            </a:r>
            <a:r>
              <a:rPr lang="en-US"/>
              <a:t> ‘self’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With a font-</a:t>
            </a:r>
            <a:r>
              <a:rPr lang="en-US" err="1"/>
              <a:t>src</a:t>
            </a:r>
            <a:r>
              <a:rPr lang="en-US"/>
              <a:t> set to ‘self’, would an application be allowed to load </a:t>
            </a:r>
            <a:r>
              <a:rPr 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https://fontawesome.com/"/>
              </a:rPr>
              <a:t>https://fontawesome.com/</a:t>
            </a:r>
            <a:r>
              <a:rPr 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  FIND A BETTER EXAMPLE FROM OUR TESTS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u="none" strike="noStrike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Include a question using Google Analytics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u="none" strike="noStrike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 as a Poll in Kahoot, or just ask as part of presentation.</a:t>
            </a:r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CB45B9-A71E-4601-8583-B018B953F9F6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0038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Look for bad uses of data:</a:t>
            </a:r>
          </a:p>
          <a:p>
            <a:endParaRPr lang="en-US"/>
          </a:p>
          <a:p>
            <a:r>
              <a:rPr lang="en-US"/>
              <a:t>content-security-policy: script-</a:t>
            </a:r>
            <a:r>
              <a:rPr lang="en-US" err="1"/>
              <a:t>src</a:t>
            </a:r>
            <a:r>
              <a:rPr lang="en-US"/>
              <a:t> 'self'</a:t>
            </a:r>
          </a:p>
          <a:p>
            <a:r>
              <a:rPr lang="en-US"/>
              <a:t>with no default-</a:t>
            </a:r>
            <a:r>
              <a:rPr lang="en-US" err="1"/>
              <a:t>src</a:t>
            </a:r>
            <a:r>
              <a:rPr lang="en-US"/>
              <a:t> specified, what is the default behavior for unspecified directives?</a:t>
            </a:r>
          </a:p>
          <a:p>
            <a:endParaRPr lang="en-US"/>
          </a:p>
          <a:p>
            <a:r>
              <a:rPr lang="en-US"/>
              <a:t>content-security-policy: default-</a:t>
            </a:r>
            <a:r>
              <a:rPr lang="en-US" err="1"/>
              <a:t>src</a:t>
            </a:r>
            <a:r>
              <a:rPr lang="en-US"/>
              <a:t> 'none’</a:t>
            </a:r>
          </a:p>
          <a:p>
            <a:r>
              <a:rPr lang="en-US"/>
              <a:t>What is the policy for script-</a:t>
            </a:r>
            <a:r>
              <a:rPr lang="en-US" err="1"/>
              <a:t>src</a:t>
            </a:r>
            <a:r>
              <a:rPr lang="en-US"/>
              <a:t>?</a:t>
            </a:r>
          </a:p>
          <a:p>
            <a:r>
              <a:rPr lang="en-US"/>
              <a:t>What will the application be allowed to execute?</a:t>
            </a:r>
          </a:p>
          <a:p>
            <a:endParaRPr lang="en-US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content-security-policy: font-</a:t>
            </a:r>
            <a:r>
              <a:rPr lang="en-US" err="1"/>
              <a:t>src</a:t>
            </a:r>
            <a:r>
              <a:rPr lang="en-US"/>
              <a:t> ‘self’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With a font-</a:t>
            </a:r>
            <a:r>
              <a:rPr lang="en-US" err="1"/>
              <a:t>src</a:t>
            </a:r>
            <a:r>
              <a:rPr lang="en-US"/>
              <a:t> set to ‘self’, would an application be allowed to load </a:t>
            </a:r>
            <a:r>
              <a:rPr 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https://fontawesome.com/"/>
              </a:rPr>
              <a:t>https://fontawesome.com/</a:t>
            </a:r>
            <a:r>
              <a:rPr 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  FIND A BETTER EXAMPLE FROM OUR TESTS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u="none" strike="noStrike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Include a question using Google Analytics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u="none" strike="noStrike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 as a Poll in Kahoot, or just ask as part of presentation.</a:t>
            </a:r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CB45B9-A71E-4601-8583-B018B953F9F6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7156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CB45B9-A71E-4601-8583-B018B953F9F6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0658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To understand CSP, requires understanding the differences between these three terms: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CB45B9-A71E-4601-8583-B018B953F9F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40088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Look for bad uses of data:</a:t>
            </a:r>
          </a:p>
          <a:p>
            <a:endParaRPr lang="en-US"/>
          </a:p>
          <a:p>
            <a:r>
              <a:rPr lang="en-US"/>
              <a:t>content-security-policy: script-</a:t>
            </a:r>
            <a:r>
              <a:rPr lang="en-US" err="1"/>
              <a:t>src</a:t>
            </a:r>
            <a:r>
              <a:rPr lang="en-US"/>
              <a:t> 'self'</a:t>
            </a:r>
          </a:p>
          <a:p>
            <a:r>
              <a:rPr lang="en-US"/>
              <a:t>with no default-</a:t>
            </a:r>
            <a:r>
              <a:rPr lang="en-US" err="1"/>
              <a:t>src</a:t>
            </a:r>
            <a:r>
              <a:rPr lang="en-US"/>
              <a:t> specified, what is the default behavior for unspecified directives?</a:t>
            </a:r>
          </a:p>
          <a:p>
            <a:endParaRPr lang="en-US"/>
          </a:p>
          <a:p>
            <a:r>
              <a:rPr lang="en-US"/>
              <a:t>content-security-policy: default-</a:t>
            </a:r>
            <a:r>
              <a:rPr lang="en-US" err="1"/>
              <a:t>src</a:t>
            </a:r>
            <a:r>
              <a:rPr lang="en-US"/>
              <a:t> 'none’</a:t>
            </a:r>
          </a:p>
          <a:p>
            <a:r>
              <a:rPr lang="en-US"/>
              <a:t>What is the policy for script-</a:t>
            </a:r>
            <a:r>
              <a:rPr lang="en-US" err="1"/>
              <a:t>src</a:t>
            </a:r>
            <a:r>
              <a:rPr lang="en-US"/>
              <a:t>?</a:t>
            </a:r>
          </a:p>
          <a:p>
            <a:r>
              <a:rPr lang="en-US"/>
              <a:t>What will the application be allowed to execute?</a:t>
            </a:r>
          </a:p>
          <a:p>
            <a:endParaRPr lang="en-US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content-security-policy: font-</a:t>
            </a:r>
            <a:r>
              <a:rPr lang="en-US" err="1"/>
              <a:t>src</a:t>
            </a:r>
            <a:r>
              <a:rPr lang="en-US"/>
              <a:t> ‘self’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With a font-</a:t>
            </a:r>
            <a:r>
              <a:rPr lang="en-US" err="1"/>
              <a:t>src</a:t>
            </a:r>
            <a:r>
              <a:rPr lang="en-US"/>
              <a:t> set to ‘self’, would an application be allowed to load </a:t>
            </a:r>
            <a:r>
              <a:rPr 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https://fontawesome.com/"/>
              </a:rPr>
              <a:t>https://fontawesome.com/</a:t>
            </a:r>
            <a:r>
              <a:rPr 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  FIND A BETTER EXAMPLE FROM OUR TESTS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u="none" strike="noStrike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Include a question using Google Analytics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u="none" strike="noStrike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 as a Poll in Kahoot, or just ask as part of presentation.</a:t>
            </a:r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CB45B9-A71E-4601-8583-B018B953F9F6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31412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Look for bad uses of data:</a:t>
            </a:r>
          </a:p>
          <a:p>
            <a:endParaRPr lang="en-US"/>
          </a:p>
          <a:p>
            <a:r>
              <a:rPr lang="en-US"/>
              <a:t>content-security-policy: script-</a:t>
            </a:r>
            <a:r>
              <a:rPr lang="en-US" err="1"/>
              <a:t>src</a:t>
            </a:r>
            <a:r>
              <a:rPr lang="en-US"/>
              <a:t> 'self'</a:t>
            </a:r>
          </a:p>
          <a:p>
            <a:r>
              <a:rPr lang="en-US"/>
              <a:t>with no default-</a:t>
            </a:r>
            <a:r>
              <a:rPr lang="en-US" err="1"/>
              <a:t>src</a:t>
            </a:r>
            <a:r>
              <a:rPr lang="en-US"/>
              <a:t> specified, what is the default behavior for unspecified directives?</a:t>
            </a:r>
          </a:p>
          <a:p>
            <a:endParaRPr lang="en-US"/>
          </a:p>
          <a:p>
            <a:r>
              <a:rPr lang="en-US"/>
              <a:t>content-security-policy: default-</a:t>
            </a:r>
            <a:r>
              <a:rPr lang="en-US" err="1"/>
              <a:t>src</a:t>
            </a:r>
            <a:r>
              <a:rPr lang="en-US"/>
              <a:t> 'none’</a:t>
            </a:r>
          </a:p>
          <a:p>
            <a:r>
              <a:rPr lang="en-US"/>
              <a:t>What is the policy for script-</a:t>
            </a:r>
            <a:r>
              <a:rPr lang="en-US" err="1"/>
              <a:t>src</a:t>
            </a:r>
            <a:r>
              <a:rPr lang="en-US"/>
              <a:t>?</a:t>
            </a:r>
          </a:p>
          <a:p>
            <a:r>
              <a:rPr lang="en-US"/>
              <a:t>What will the application be allowed to execute?</a:t>
            </a:r>
          </a:p>
          <a:p>
            <a:endParaRPr lang="en-US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content-security-policy: font-</a:t>
            </a:r>
            <a:r>
              <a:rPr lang="en-US" err="1"/>
              <a:t>src</a:t>
            </a:r>
            <a:r>
              <a:rPr lang="en-US"/>
              <a:t> ‘self’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With a font-</a:t>
            </a:r>
            <a:r>
              <a:rPr lang="en-US" err="1"/>
              <a:t>src</a:t>
            </a:r>
            <a:r>
              <a:rPr lang="en-US"/>
              <a:t> set to ‘self’, would an application be allowed to load </a:t>
            </a:r>
            <a:r>
              <a:rPr 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https://fontawesome.com/"/>
              </a:rPr>
              <a:t>https://fontawesome.com/</a:t>
            </a:r>
            <a:r>
              <a:rPr 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  FIND A BETTER EXAMPLE FROM OUR TESTS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u="none" strike="noStrike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Include a question using Google Analytics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u="none" strike="noStrike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 as a Poll in Kahoot, or just ask as part of presentation.</a:t>
            </a:r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CB45B9-A71E-4601-8583-B018B953F9F6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5320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i="1">
                <a:solidFill>
                  <a:srgbClr val="FF0000"/>
                </a:solidFill>
              </a:rPr>
              <a:t>data: - </a:t>
            </a:r>
            <a:r>
              <a:rPr lang="en-US" sz="1200" i="1"/>
              <a:t>an attacker can also inject arbitrary data: URIs. Use this sparingly and definitely not for scripts.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CB45B9-A71E-4601-8583-B018B953F9F6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92759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Look for bad uses of data:</a:t>
            </a:r>
          </a:p>
          <a:p>
            <a:endParaRPr lang="en-US"/>
          </a:p>
          <a:p>
            <a:r>
              <a:rPr lang="en-US"/>
              <a:t>content-security-policy: script-</a:t>
            </a:r>
            <a:r>
              <a:rPr lang="en-US" err="1"/>
              <a:t>src</a:t>
            </a:r>
            <a:r>
              <a:rPr lang="en-US"/>
              <a:t> 'self'</a:t>
            </a:r>
          </a:p>
          <a:p>
            <a:r>
              <a:rPr lang="en-US"/>
              <a:t>with no default-</a:t>
            </a:r>
            <a:r>
              <a:rPr lang="en-US" err="1"/>
              <a:t>src</a:t>
            </a:r>
            <a:r>
              <a:rPr lang="en-US"/>
              <a:t> specified, what is the default behavior for unspecified directives?</a:t>
            </a:r>
          </a:p>
          <a:p>
            <a:endParaRPr lang="en-US"/>
          </a:p>
          <a:p>
            <a:r>
              <a:rPr lang="en-US"/>
              <a:t>content-security-policy: default-</a:t>
            </a:r>
            <a:r>
              <a:rPr lang="en-US" err="1"/>
              <a:t>src</a:t>
            </a:r>
            <a:r>
              <a:rPr lang="en-US"/>
              <a:t> 'none’</a:t>
            </a:r>
          </a:p>
          <a:p>
            <a:r>
              <a:rPr lang="en-US"/>
              <a:t>What is the policy for script-</a:t>
            </a:r>
            <a:r>
              <a:rPr lang="en-US" err="1"/>
              <a:t>src</a:t>
            </a:r>
            <a:r>
              <a:rPr lang="en-US"/>
              <a:t>?</a:t>
            </a:r>
          </a:p>
          <a:p>
            <a:r>
              <a:rPr lang="en-US"/>
              <a:t>What will the application be allowed to execute?</a:t>
            </a:r>
          </a:p>
          <a:p>
            <a:endParaRPr lang="en-US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content-security-policy: font-</a:t>
            </a:r>
            <a:r>
              <a:rPr lang="en-US" err="1"/>
              <a:t>src</a:t>
            </a:r>
            <a:r>
              <a:rPr lang="en-US"/>
              <a:t> ‘self’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With a font-</a:t>
            </a:r>
            <a:r>
              <a:rPr lang="en-US" err="1"/>
              <a:t>src</a:t>
            </a:r>
            <a:r>
              <a:rPr lang="en-US"/>
              <a:t> set to ‘self’, would an application be allowed to load </a:t>
            </a:r>
            <a:r>
              <a:rPr 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https://fontawesome.com/"/>
              </a:rPr>
              <a:t>https://fontawesome.com/</a:t>
            </a:r>
            <a:r>
              <a:rPr 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  FIND A BETTER EXAMPLE FROM OUR TESTS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u="none" strike="noStrike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Include a question using Google Analytics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u="none" strike="noStrike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 as a Poll in Kahoot, or just ask as part of presentation.</a:t>
            </a:r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CB45B9-A71E-4601-8583-B018B953F9F6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49008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Look for bad uses of data:</a:t>
            </a:r>
          </a:p>
          <a:p>
            <a:endParaRPr lang="en-US"/>
          </a:p>
          <a:p>
            <a:r>
              <a:rPr lang="en-US"/>
              <a:t>content-security-policy: script-</a:t>
            </a:r>
            <a:r>
              <a:rPr lang="en-US" err="1"/>
              <a:t>src</a:t>
            </a:r>
            <a:r>
              <a:rPr lang="en-US"/>
              <a:t> 'self'</a:t>
            </a:r>
          </a:p>
          <a:p>
            <a:r>
              <a:rPr lang="en-US"/>
              <a:t>with no default-</a:t>
            </a:r>
            <a:r>
              <a:rPr lang="en-US" err="1"/>
              <a:t>src</a:t>
            </a:r>
            <a:r>
              <a:rPr lang="en-US"/>
              <a:t> specified, what is the default behavior for unspecified directives?</a:t>
            </a:r>
          </a:p>
          <a:p>
            <a:endParaRPr lang="en-US"/>
          </a:p>
          <a:p>
            <a:r>
              <a:rPr lang="en-US"/>
              <a:t>content-security-policy: default-</a:t>
            </a:r>
            <a:r>
              <a:rPr lang="en-US" err="1"/>
              <a:t>src</a:t>
            </a:r>
            <a:r>
              <a:rPr lang="en-US"/>
              <a:t> 'none’</a:t>
            </a:r>
          </a:p>
          <a:p>
            <a:r>
              <a:rPr lang="en-US"/>
              <a:t>What is the policy for script-</a:t>
            </a:r>
            <a:r>
              <a:rPr lang="en-US" err="1"/>
              <a:t>src</a:t>
            </a:r>
            <a:r>
              <a:rPr lang="en-US"/>
              <a:t>?</a:t>
            </a:r>
          </a:p>
          <a:p>
            <a:r>
              <a:rPr lang="en-US"/>
              <a:t>What will the application be allowed to execute?</a:t>
            </a:r>
          </a:p>
          <a:p>
            <a:endParaRPr lang="en-US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content-security-policy: font-</a:t>
            </a:r>
            <a:r>
              <a:rPr lang="en-US" err="1"/>
              <a:t>src</a:t>
            </a:r>
            <a:r>
              <a:rPr lang="en-US"/>
              <a:t> ‘self’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With a font-</a:t>
            </a:r>
            <a:r>
              <a:rPr lang="en-US" err="1"/>
              <a:t>src</a:t>
            </a:r>
            <a:r>
              <a:rPr lang="en-US"/>
              <a:t> set to ‘self’, would an application be allowed to load </a:t>
            </a:r>
            <a:r>
              <a:rPr 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https://fontawesome.com/"/>
              </a:rPr>
              <a:t>https://fontawesome.com/</a:t>
            </a:r>
            <a:r>
              <a:rPr 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  FIND A BETTER EXAMPLE FROM OUR TESTS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u="none" strike="noStrike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Include a question using Google Analytics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u="none" strike="noStrike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 as a Poll in Kahoot, or just ask as part of presentation.</a:t>
            </a:r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CB45B9-A71E-4601-8583-B018B953F9F6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09218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Look for bad uses of data:</a:t>
            </a:r>
          </a:p>
          <a:p>
            <a:endParaRPr lang="en-US"/>
          </a:p>
          <a:p>
            <a:r>
              <a:rPr lang="en-US"/>
              <a:t>content-security-policy: script-</a:t>
            </a:r>
            <a:r>
              <a:rPr lang="en-US" err="1"/>
              <a:t>src</a:t>
            </a:r>
            <a:r>
              <a:rPr lang="en-US"/>
              <a:t> 'self'</a:t>
            </a:r>
          </a:p>
          <a:p>
            <a:r>
              <a:rPr lang="en-US"/>
              <a:t>with no default-</a:t>
            </a:r>
            <a:r>
              <a:rPr lang="en-US" err="1"/>
              <a:t>src</a:t>
            </a:r>
            <a:r>
              <a:rPr lang="en-US"/>
              <a:t> specified, what is the default behavior for unspecified directives?</a:t>
            </a:r>
          </a:p>
          <a:p>
            <a:endParaRPr lang="en-US"/>
          </a:p>
          <a:p>
            <a:r>
              <a:rPr lang="en-US"/>
              <a:t>content-security-policy: default-</a:t>
            </a:r>
            <a:r>
              <a:rPr lang="en-US" err="1"/>
              <a:t>src</a:t>
            </a:r>
            <a:r>
              <a:rPr lang="en-US"/>
              <a:t> 'none’</a:t>
            </a:r>
          </a:p>
          <a:p>
            <a:r>
              <a:rPr lang="en-US"/>
              <a:t>What is the policy for script-</a:t>
            </a:r>
            <a:r>
              <a:rPr lang="en-US" err="1"/>
              <a:t>src</a:t>
            </a:r>
            <a:r>
              <a:rPr lang="en-US"/>
              <a:t>?</a:t>
            </a:r>
          </a:p>
          <a:p>
            <a:r>
              <a:rPr lang="en-US"/>
              <a:t>What will the application be allowed to execute?</a:t>
            </a:r>
          </a:p>
          <a:p>
            <a:endParaRPr lang="en-US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content-security-policy: font-</a:t>
            </a:r>
            <a:r>
              <a:rPr lang="en-US" err="1"/>
              <a:t>src</a:t>
            </a:r>
            <a:r>
              <a:rPr lang="en-US"/>
              <a:t> ‘self’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With a font-</a:t>
            </a:r>
            <a:r>
              <a:rPr lang="en-US" err="1"/>
              <a:t>src</a:t>
            </a:r>
            <a:r>
              <a:rPr lang="en-US"/>
              <a:t> set to ‘self’, would an application be allowed to load </a:t>
            </a:r>
            <a:r>
              <a:rPr 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https://fontawesome.com/"/>
              </a:rPr>
              <a:t>https://fontawesome.com/</a:t>
            </a:r>
            <a:r>
              <a:rPr 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  FIND A BETTER EXAMPLE FROM OUR TESTS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u="none" strike="noStrike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Include a question using Google Analytics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u="none" strike="noStrike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 as a Poll in Kahoot, or just ask as part of presentation.</a:t>
            </a:r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CB45B9-A71E-4601-8583-B018B953F9F6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61271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Look for bad uses of data:</a:t>
            </a:r>
          </a:p>
          <a:p>
            <a:endParaRPr lang="en-US"/>
          </a:p>
          <a:p>
            <a:r>
              <a:rPr lang="en-US"/>
              <a:t>content-security-policy: script-</a:t>
            </a:r>
            <a:r>
              <a:rPr lang="en-US" err="1"/>
              <a:t>src</a:t>
            </a:r>
            <a:r>
              <a:rPr lang="en-US"/>
              <a:t> 'self'</a:t>
            </a:r>
          </a:p>
          <a:p>
            <a:r>
              <a:rPr lang="en-US"/>
              <a:t>with no default-</a:t>
            </a:r>
            <a:r>
              <a:rPr lang="en-US" err="1"/>
              <a:t>src</a:t>
            </a:r>
            <a:r>
              <a:rPr lang="en-US"/>
              <a:t> specified, what is the default behavior for unspecified directives?</a:t>
            </a:r>
          </a:p>
          <a:p>
            <a:endParaRPr lang="en-US"/>
          </a:p>
          <a:p>
            <a:r>
              <a:rPr lang="en-US"/>
              <a:t>content-security-policy: default-</a:t>
            </a:r>
            <a:r>
              <a:rPr lang="en-US" err="1"/>
              <a:t>src</a:t>
            </a:r>
            <a:r>
              <a:rPr lang="en-US"/>
              <a:t> 'none’</a:t>
            </a:r>
          </a:p>
          <a:p>
            <a:r>
              <a:rPr lang="en-US"/>
              <a:t>What is the policy for script-</a:t>
            </a:r>
            <a:r>
              <a:rPr lang="en-US" err="1"/>
              <a:t>src</a:t>
            </a:r>
            <a:r>
              <a:rPr lang="en-US"/>
              <a:t>?</a:t>
            </a:r>
          </a:p>
          <a:p>
            <a:r>
              <a:rPr lang="en-US"/>
              <a:t>What will the application be allowed to execute?</a:t>
            </a:r>
          </a:p>
          <a:p>
            <a:endParaRPr lang="en-US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content-security-policy: font-</a:t>
            </a:r>
            <a:r>
              <a:rPr lang="en-US" err="1"/>
              <a:t>src</a:t>
            </a:r>
            <a:r>
              <a:rPr lang="en-US"/>
              <a:t> ‘self’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With a font-</a:t>
            </a:r>
            <a:r>
              <a:rPr lang="en-US" err="1"/>
              <a:t>src</a:t>
            </a:r>
            <a:r>
              <a:rPr lang="en-US"/>
              <a:t> set to ‘self’, would an application be allowed to load </a:t>
            </a:r>
            <a:r>
              <a:rPr 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https://fontawesome.com/"/>
              </a:rPr>
              <a:t>https://fontawesome.com/</a:t>
            </a:r>
            <a:r>
              <a:rPr 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  FIND A BETTER EXAMPLE FROM OUR TESTS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u="none" strike="noStrike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Include a question using Google Analytics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u="none" strike="noStrike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 as a Poll in Kahoot, or just ask as part of presentation.</a:t>
            </a:r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CB45B9-A71E-4601-8583-B018B953F9F6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51623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i="1">
                <a:solidFill>
                  <a:srgbClr val="FF0000"/>
                </a:solidFill>
              </a:rPr>
              <a:t>There will be a demo of using the Data: </a:t>
            </a:r>
            <a:r>
              <a:rPr lang="en-US" sz="1200" i="1" err="1">
                <a:solidFill>
                  <a:srgbClr val="FF0000"/>
                </a:solidFill>
              </a:rPr>
              <a:t>keywordE</a:t>
            </a:r>
            <a:endParaRPr lang="en-US" sz="1200" i="1">
              <a:solidFill>
                <a:srgbClr val="FF0000"/>
              </a:solidFill>
            </a:endParaRPr>
          </a:p>
          <a:p>
            <a:r>
              <a:rPr lang="en-US" sz="1200" i="1">
                <a:solidFill>
                  <a:srgbClr val="FF0000"/>
                </a:solidFill>
              </a:rPr>
              <a:t>data: - </a:t>
            </a:r>
            <a:r>
              <a:rPr lang="en-US" sz="1200" i="1"/>
              <a:t>an attacker can also inject arbitrary data: URIs. Use this sparingly and definitely not for scripts.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CB45B9-A71E-4601-8583-B018B953F9F6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23566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Need to create a demo of different payloads</a:t>
            </a:r>
          </a:p>
          <a:p>
            <a:r>
              <a:rPr lang="en-US"/>
              <a:t>Question: A star wildcard as a subdomain in the script-</a:t>
            </a:r>
            <a:r>
              <a:rPr lang="en-US" err="1"/>
              <a:t>src</a:t>
            </a:r>
            <a:r>
              <a:rPr lang="en-US"/>
              <a:t> means that an attacker can include any subdomain</a:t>
            </a:r>
          </a:p>
          <a:p>
            <a:r>
              <a:rPr lang="en-US"/>
              <a:t>Answer: true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CB45B9-A71E-4601-8583-B018B953F9F6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11369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Need to create a demo of different payloads</a:t>
            </a:r>
          </a:p>
          <a:p>
            <a:r>
              <a:rPr lang="en-US"/>
              <a:t>Question: A star wildcard as a subdomain in the script-</a:t>
            </a:r>
            <a:r>
              <a:rPr lang="en-US" err="1"/>
              <a:t>src</a:t>
            </a:r>
            <a:r>
              <a:rPr lang="en-US"/>
              <a:t> means that an attacker can include any subdomain</a:t>
            </a:r>
          </a:p>
          <a:p>
            <a:r>
              <a:rPr lang="en-US"/>
              <a:t>Answer: true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CB45B9-A71E-4601-8583-B018B953F9F6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8393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Origin must include the following:</a:t>
            </a:r>
            <a:endParaRPr lang="en-US">
              <a:solidFill>
                <a:srgbClr val="7030A0"/>
              </a:solidFill>
              <a:ea typeface="+mn-lt"/>
              <a:cs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>
                <a:solidFill>
                  <a:srgbClr val="7030A0"/>
                </a:solidFill>
                <a:ea typeface="+mn-lt"/>
                <a:cs typeface="+mn-lt"/>
              </a:rPr>
              <a:t>http</a:t>
            </a:r>
            <a:r>
              <a:rPr lang="en-US">
                <a:ea typeface="+mn-lt"/>
                <a:cs typeface="+mn-lt"/>
              </a:rPr>
              <a:t> is the </a:t>
            </a:r>
            <a:r>
              <a:rPr lang="en-US">
                <a:solidFill>
                  <a:srgbClr val="7030A0"/>
                </a:solidFill>
                <a:ea typeface="+mn-lt"/>
                <a:cs typeface="+mn-lt"/>
              </a:rPr>
              <a:t>scheme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>
                <a:solidFill>
                  <a:srgbClr val="0070C0"/>
                </a:solidFill>
                <a:ea typeface="+mn-lt"/>
                <a:cs typeface="+mn-lt"/>
              </a:rPr>
              <a:t>www.example.com </a:t>
            </a:r>
            <a:r>
              <a:rPr lang="en-US">
                <a:ea typeface="+mn-lt"/>
                <a:cs typeface="+mn-lt"/>
              </a:rPr>
              <a:t>is the </a:t>
            </a:r>
            <a:r>
              <a:rPr lang="en-US">
                <a:solidFill>
                  <a:srgbClr val="0070C0"/>
                </a:solidFill>
                <a:ea typeface="+mn-lt"/>
                <a:cs typeface="+mn-lt"/>
              </a:rPr>
              <a:t>host</a:t>
            </a:r>
            <a:endParaRPr lang="en-US">
              <a:ea typeface="+mn-lt"/>
              <a:cs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>
                <a:solidFill>
                  <a:srgbClr val="3F7819"/>
                </a:solidFill>
                <a:latin typeface="Trebuchet MS"/>
              </a:rPr>
              <a:t>8080</a:t>
            </a:r>
            <a:r>
              <a:rPr lang="en-US">
                <a:solidFill>
                  <a:srgbClr val="404040"/>
                </a:solidFill>
                <a:latin typeface="Trebuchet MS"/>
              </a:rPr>
              <a:t> is the </a:t>
            </a:r>
            <a:r>
              <a:rPr lang="en-US">
                <a:solidFill>
                  <a:srgbClr val="3F7819"/>
                </a:solidFill>
                <a:latin typeface="Trebuchet MS"/>
              </a:rPr>
              <a:t>port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 may see this referenced as the "scheme/host/port tuple", or just "tuple“ for short. 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the port number is not specified, the default port will be used. </a:t>
            </a:r>
            <a:r>
              <a:rPr lang="en-US"/>
              <a:t>Default port used for http is port 80 and https is port 443</a:t>
            </a:r>
            <a:endParaRPr lang="en-US" sz="12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>
              <a:ea typeface="+mn-lt"/>
              <a:cs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Two URLs have the </a:t>
            </a:r>
            <a:r>
              <a:rPr lang="en-US" sz="1200" b="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same origin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if the scheme, host, and port are the same for both. 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CB45B9-A71E-4601-8583-B018B953F9F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16288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Need to create a demo of different payloads</a:t>
            </a:r>
          </a:p>
          <a:p>
            <a:r>
              <a:rPr lang="en-US"/>
              <a:t>Question: A star wildcard as a subdomain in the script-</a:t>
            </a:r>
            <a:r>
              <a:rPr lang="en-US" err="1"/>
              <a:t>src</a:t>
            </a:r>
            <a:r>
              <a:rPr lang="en-US"/>
              <a:t> means that an attacker can include any subdomain</a:t>
            </a:r>
          </a:p>
          <a:p>
            <a:r>
              <a:rPr lang="en-US"/>
              <a:t>Answer: true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CB45B9-A71E-4601-8583-B018B953F9F6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86400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DON’T FORGET to start local server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CB45B9-A71E-4601-8583-B018B953F9F6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665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will focus on 2 chrome extensions that will help you tailor the CSP header for an application.</a:t>
            </a:r>
          </a:p>
          <a:p>
            <a:r>
              <a:rPr lang="en-US" dirty="0"/>
              <a:t>First plugin is call CSP Evaluator and the second one is call </a:t>
            </a:r>
            <a:r>
              <a:rPr lang="en-US" dirty="0" err="1"/>
              <a:t>Caspr</a:t>
            </a:r>
            <a:r>
              <a:rPr lang="en-US" dirty="0"/>
              <a:t> Enforcer.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CB45B9-A71E-4601-8583-B018B953F9F6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8673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CSP Evaluator was created by Google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extension can be found in the Chrome web store. To install it, search for this extension in the Webstore or navigate to this link.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When you get to this page, you will see the “Add to Chrome” button.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CB45B9-A71E-4601-8583-B018B953F9F6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00349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There’s a few different ways to view the CSP. It is common to open up the Chrome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DevTools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look in the response headers, and view the CSP.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CSP Evaluator is a great tool to show you the current CSP configuration just by click on the icon.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extension also help identify any CSP issues the application may have.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this example, after clicking on the icon, we can see the current CSP and any potential CSP issues on the current webpage.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issue are marked in red. It will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provide comments on ways to improve the configuration.  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extension is useful because it allows developers and security experts to check if a Content Security Policy (CSP) serves as a strong mitigation against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cross-site scripting attacks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CB45B9-A71E-4601-8583-B018B953F9F6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90025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second extension is call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Caspr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Enforcer.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also can be found in the Chrome web store.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CB45B9-A71E-4601-8583-B018B953F9F6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40635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err="1"/>
              <a:t>Caspr</a:t>
            </a:r>
            <a:r>
              <a:rPr lang="en-US" dirty="0"/>
              <a:t> Enforcer allows changes to the CSP header.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Important to note that all the changes to the CSP header are done locally in the Chrome browser and does not affect the configuration on the web server.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This allows you to quickly test and refine the CSP without having to save the configuration. Applying the configuration. And then restarting the web server.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This extension will save you a lot of time while you harden the CSP.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In this example, you can see the option to enabled/disable the extension.  The two different modes (I’ll come back to this in a minute).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err="1"/>
              <a:t>Caspr</a:t>
            </a:r>
            <a:r>
              <a:rPr lang="en-US" dirty="0"/>
              <a:t> allows two options to enter the CSP configuration. By input box or by the </a:t>
            </a:r>
            <a:r>
              <a:rPr lang="en-US" dirty="0" err="1"/>
              <a:t>textarea</a:t>
            </a:r>
            <a:r>
              <a:rPr lang="en-US" dirty="0"/>
              <a:t>.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Now, let’s take a look at the two modes mentioned early.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CB45B9-A71E-4601-8583-B018B953F9F6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31192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CSP has two modes that you can use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First mode uses the Content-Security-Policy HTTP header. This will </a:t>
            </a:r>
            <a:r>
              <a:rPr lang="en-US" b="0" i="0" dirty="0">
                <a:solidFill>
                  <a:srgbClr val="1B1B1B"/>
                </a:solidFill>
                <a:effectLst/>
                <a:latin typeface="arial" panose="020B0604020202020204" pitchFamily="34" charset="0"/>
              </a:rPr>
              <a:t>enforce the CSP policy and control what resources is allowed to load for that page.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i="0" dirty="0">
                <a:solidFill>
                  <a:srgbClr val="1B1B1B"/>
                </a:solidFill>
                <a:effectLst/>
                <a:latin typeface="arial" panose="020B0604020202020204" pitchFamily="34" charset="0"/>
              </a:rPr>
              <a:t>The second mode uses </a:t>
            </a:r>
            <a:r>
              <a:rPr lang="en-US" dirty="0"/>
              <a:t>Content-Security-Policy-Report-Only HTTP header. This does not enforce the CSP policy and will </a:t>
            </a:r>
            <a:r>
              <a:rPr lang="en-US" b="0" i="0" dirty="0">
                <a:solidFill>
                  <a:srgbClr val="1B1B1B"/>
                </a:solidFill>
                <a:effectLst/>
                <a:latin typeface="arial" panose="020B0604020202020204" pitchFamily="34" charset="0"/>
              </a:rPr>
              <a:t>reports any violations that would have occurred in the browser console. It allows developers to experiment with policies by monitoring their effects. </a:t>
            </a:r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CB45B9-A71E-4601-8583-B018B953F9F6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92769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Demo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CB45B9-A71E-4601-8583-B018B953F9F6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49390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Regression testing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After you remove all the CSP violations, a regression test is needed.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Regression testing: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inds potential errors generated from other pages.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includes clicking all links, buttons, and executing scripts.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displays any errors resulting from CSP policy violations in the console tab of the browser.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CB45B9-A71E-4601-8583-B018B953F9F6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6143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CB45B9-A71E-4601-8583-B018B953F9F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91587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CB45B9-A71E-4601-8583-B018B953F9F6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04460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CB45B9-A71E-4601-8583-B018B953F9F6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00508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CB45B9-A71E-4601-8583-B018B953F9F6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7868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CB45B9-A71E-4601-8583-B018B953F9F6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13140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Demo: script-src-wildcard.html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CB45B9-A71E-4601-8583-B018B953F9F6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92242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Need to create a demo of different payloads</a:t>
            </a:r>
          </a:p>
          <a:p>
            <a:r>
              <a:rPr lang="en-US"/>
              <a:t>Question: A star wildcard in the script-</a:t>
            </a:r>
            <a:r>
              <a:rPr lang="en-US" err="1"/>
              <a:t>src</a:t>
            </a:r>
            <a:r>
              <a:rPr lang="en-US"/>
              <a:t> means that an attacker can inject a script block with any file extension</a:t>
            </a:r>
          </a:p>
          <a:p>
            <a:r>
              <a:rPr lang="en-US"/>
              <a:t>Answer: false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CB45B9-A71E-4601-8583-B018B953F9F6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65939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Need to create a demo of different payloads</a:t>
            </a:r>
          </a:p>
          <a:p>
            <a:r>
              <a:rPr lang="en-US"/>
              <a:t>Question: A star wildcard in the script-</a:t>
            </a:r>
            <a:r>
              <a:rPr lang="en-US" err="1"/>
              <a:t>src</a:t>
            </a:r>
            <a:r>
              <a:rPr lang="en-US"/>
              <a:t> means that an attacker can inject a script block with any file extension</a:t>
            </a:r>
          </a:p>
          <a:p>
            <a:r>
              <a:rPr lang="en-US"/>
              <a:t>Answer: false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CB45B9-A71E-4601-8583-B018B953F9F6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112770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Demo: script-src-wildcard-subdomain.html</a:t>
            </a:r>
          </a:p>
          <a:p>
            <a:r>
              <a:rPr lang="en-US"/>
              <a:t>Story: On our </a:t>
            </a:r>
            <a:r>
              <a:rPr lang="en-US" err="1"/>
              <a:t>pentests</a:t>
            </a:r>
            <a:r>
              <a:rPr lang="en-US"/>
              <a:t> we see this a lot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CB45B9-A71E-4601-8583-B018B953F9F6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44354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Need to create a demo of different payloads</a:t>
            </a:r>
          </a:p>
          <a:p>
            <a:r>
              <a:rPr lang="en-US"/>
              <a:t>Question: A star wildcard as a subdomain in the script-</a:t>
            </a:r>
            <a:r>
              <a:rPr lang="en-US" err="1"/>
              <a:t>src</a:t>
            </a:r>
            <a:r>
              <a:rPr lang="en-US"/>
              <a:t> means that an attacker can include any subdomain</a:t>
            </a:r>
          </a:p>
          <a:p>
            <a:r>
              <a:rPr lang="en-US"/>
              <a:t>Answer: true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CB45B9-A71E-4601-8583-B018B953F9F6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69413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Need to create a demo of different payloads</a:t>
            </a:r>
          </a:p>
          <a:p>
            <a:r>
              <a:rPr lang="en-US"/>
              <a:t>Question: A star wildcard as a subdomain in the script-</a:t>
            </a:r>
            <a:r>
              <a:rPr lang="en-US" err="1"/>
              <a:t>src</a:t>
            </a:r>
            <a:r>
              <a:rPr lang="en-US"/>
              <a:t> means that an attacker can include any subdomain</a:t>
            </a:r>
          </a:p>
          <a:p>
            <a:r>
              <a:rPr lang="en-US"/>
              <a:t>Answer: true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CB45B9-A71E-4601-8583-B018B953F9F6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0708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Same-site refers to the combination of second level domain </a:t>
            </a:r>
            <a:r>
              <a:rPr lang="en-US" sz="1200" b="1" i="1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fisglobal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and top level domain </a:t>
            </a:r>
            <a:r>
              <a:rPr lang="en-US" sz="1200" b="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en-US" sz="1200" b="1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/>
          </a:p>
          <a:p>
            <a:endParaRPr lang="en-US"/>
          </a:p>
          <a:p>
            <a:r>
              <a:rPr lang="en-US"/>
              <a:t>If examples are need, see: https://web.dev/same-site-same-origin/</a:t>
            </a:r>
          </a:p>
          <a:p>
            <a:r>
              <a:rPr lang="en-US"/>
              <a:t>https://security.stackexchange.com/questions/223473/for-samesite-cookie-with-subdomains-what-are-considered-the-same-site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CB45B9-A71E-4601-8583-B018B953F9F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16614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CB45B9-A71E-4601-8583-B018B953F9F6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42702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CB45B9-A71E-4601-8583-B018B953F9F6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43664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CB45B9-A71E-4601-8583-B018B953F9F6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7869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Demo: script-src-event-handler.html NEED TO ADDRESS THE MULTIPLE SOLUTIONS FOR unsafe-inline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CB45B9-A71E-4601-8583-B018B953F9F6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4645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Demo: script-src-event-handler.html NEED TO ADDRESS THE MULTIPLE SOLUTIONS FOR unsafe-inline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CB45B9-A71E-4601-8583-B018B953F9F6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89294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Demo: script-src-event-handler.html NEED TO ADDRESS THE MULTIPLE SOLUTIONS FOR unsafe-inline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CB45B9-A71E-4601-8583-B018B953F9F6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27339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Demo: script-src-event-handler.html NEED TO ADDRESS THE MULTIPLE SOLUTIONS FOR unsafe-inline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CB45B9-A71E-4601-8583-B018B953F9F6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063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Demo: script-src-event-handler.html NEED TO ADDRESS THE MULTIPLE SOLUTIONS FOR unsafe-inline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CB45B9-A71E-4601-8583-B018B953F9F6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17150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Demo: script-src-event-handler.html NEED TO ADDRESS THE MULTIPLE SOLUTIONS FOR unsafe-inline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CB45B9-A71E-4601-8583-B018B953F9F6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05198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Need to create a demo of different payloads</a:t>
            </a:r>
          </a:p>
          <a:p>
            <a:r>
              <a:rPr lang="en-US"/>
              <a:t>Question: A star wildcard as a subdomain in the script-</a:t>
            </a:r>
            <a:r>
              <a:rPr lang="en-US" err="1"/>
              <a:t>src</a:t>
            </a:r>
            <a:r>
              <a:rPr lang="en-US"/>
              <a:t> means that an attacker can include any subdomain</a:t>
            </a:r>
          </a:p>
          <a:p>
            <a:r>
              <a:rPr lang="en-US"/>
              <a:t>Answer: true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CB45B9-A71E-4601-8583-B018B953F9F6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7291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Parent is the outside frame. Child is the inner frame.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Interactions with content from other origins are restricted. This means that the SOP will prevent any scripts from a different origin from executing.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In this example an embedded iframe is used. SOP will prevent the script.js from loading since the two origins are different.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(Payment authorization example with different origins)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SOP says the embedded iframe is </a:t>
            </a:r>
            <a:r>
              <a:rPr lang="en-US" b="1">
                <a:solidFill>
                  <a:schemeClr val="tx1"/>
                </a:solidFill>
              </a:rPr>
              <a:t>cross-origin</a:t>
            </a:r>
            <a:r>
              <a:rPr lang="en-US"/>
              <a:t> and is isolated from the parent window.</a:t>
            </a:r>
          </a:p>
          <a:p>
            <a:endParaRPr lang="en-US"/>
          </a:p>
          <a:p>
            <a:r>
              <a:rPr lang="en-US"/>
              <a:t>https://developer.mozilla.org/en-US/docs/Web/Security/Same-origin_policy</a:t>
            </a:r>
          </a:p>
          <a:p>
            <a:endParaRPr lang="en-US" sz="1200"/>
          </a:p>
          <a:p>
            <a:r>
              <a:rPr lang="en-US" sz="1200"/>
              <a:t>The SOP is an important concept in the web application security model. </a:t>
            </a:r>
          </a:p>
          <a:p>
            <a:r>
              <a:rPr lang="en-US" sz="1200"/>
              <a:t>Content from one origin can freely interact with other content from that same origin.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 </a:t>
            </a:r>
            <a:r>
              <a:rPr lang="en-US" sz="1200" b="1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same-origin policy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a critical security mechanism that helps isolate potentially malicious documents or scripts from loading. It</a:t>
            </a:r>
            <a:r>
              <a:rPr lang="en-US"/>
              <a:t> governs the interaction between contexts.</a:t>
            </a:r>
          </a:p>
          <a:p>
            <a:endParaRPr lang="en-US" sz="12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/>
              <a:t>Under the policy, a web browser permits scripts contained in a first web page to access data in a second web page, but only if both web pages have the same origin.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Interactions with content from other origins are restricted. This means that the SOP will prevent any scripts from a different origin from executing.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SOP says the embedded iframe is </a:t>
            </a:r>
            <a:r>
              <a:rPr lang="en-US" b="1">
                <a:solidFill>
                  <a:schemeClr val="tx1"/>
                </a:solidFill>
              </a:rPr>
              <a:t>cross-origin</a:t>
            </a:r>
            <a:r>
              <a:rPr lang="en-US"/>
              <a:t> and is isolated from the parent window.</a:t>
            </a:r>
          </a:p>
          <a:p>
            <a:endParaRPr lang="en-US"/>
          </a:p>
          <a:p>
            <a:r>
              <a:rPr lang="en-US"/>
              <a:t>https://developer.mozilla.org/en-US/docs/Web/Security/Same-origin_policy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CB45B9-A71E-4601-8583-B018B953F9F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571589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Need to create a demo of different payloads</a:t>
            </a:r>
          </a:p>
          <a:p>
            <a:r>
              <a:rPr lang="en-US"/>
              <a:t>Question: A star wildcard as a subdomain in the script-</a:t>
            </a:r>
            <a:r>
              <a:rPr lang="en-US" err="1"/>
              <a:t>src</a:t>
            </a:r>
            <a:r>
              <a:rPr lang="en-US"/>
              <a:t> means that an attacker can include any subdomain</a:t>
            </a:r>
          </a:p>
          <a:p>
            <a:r>
              <a:rPr lang="en-US"/>
              <a:t>Answer: true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CB45B9-A71E-4601-8583-B018B953F9F6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15063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Need to create a demo of different payloads</a:t>
            </a:r>
          </a:p>
          <a:p>
            <a:r>
              <a:rPr lang="en-US"/>
              <a:t>Question: A star wildcard as a subdomain in the script-</a:t>
            </a:r>
            <a:r>
              <a:rPr lang="en-US" err="1"/>
              <a:t>src</a:t>
            </a:r>
            <a:r>
              <a:rPr lang="en-US"/>
              <a:t> means that an attacker can include any subdomain</a:t>
            </a:r>
          </a:p>
          <a:p>
            <a:r>
              <a:rPr lang="en-US"/>
              <a:t>Answer: true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CB45B9-A71E-4601-8583-B018B953F9F6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236268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CB45B9-A71E-4601-8583-B018B953F9F6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78778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CB45B9-A71E-4601-8583-B018B953F9F6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55102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Error but NO vulnerability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98EABD-BD1B-4F07-AB06-ABE7A7FFFAA5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2683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CB45B9-A71E-4601-8583-B018B953F9F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7557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CB45B9-A71E-4601-8583-B018B953F9F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7247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CB45B9-A71E-4601-8583-B018B953F9F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1072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88825" cy="6866467"/>
            <a:chOff x="0" y="-8467"/>
            <a:chExt cx="12188825" cy="6866467"/>
          </a:xfrm>
        </p:grpSpPr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11/22/2021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11/22/2021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11/22/2021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11/22/2021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11/22/2021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88824" cy="6866467"/>
            <a:chOff x="0" y="-8467"/>
            <a:chExt cx="12188824" cy="6866467"/>
          </a:xfrm>
        </p:grpSpPr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11/22/2021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sv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.xml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5.xml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5.xml"/><Relationship Id="rId5" Type="http://schemas.openxmlformats.org/officeDocument/2006/relationships/diagramColors" Target="../diagrams/colors15.xml"/><Relationship Id="rId4" Type="http://schemas.openxmlformats.org/officeDocument/2006/relationships/diagramQuickStyle" Target="../diagrams/quickStyle15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sv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20.xml"/><Relationship Id="rId3" Type="http://schemas.openxmlformats.org/officeDocument/2006/relationships/image" Target="../media/image3.png"/><Relationship Id="rId7" Type="http://schemas.openxmlformats.org/officeDocument/2006/relationships/slide" Target="slide3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slide" Target="slide97.xml"/><Relationship Id="rId5" Type="http://schemas.openxmlformats.org/officeDocument/2006/relationships/image" Target="../media/image5.png"/><Relationship Id="rId10" Type="http://schemas.openxmlformats.org/officeDocument/2006/relationships/slide" Target="slide64.xml"/><Relationship Id="rId4" Type="http://schemas.openxmlformats.org/officeDocument/2006/relationships/image" Target="../media/image4.png"/><Relationship Id="rId9" Type="http://schemas.openxmlformats.org/officeDocument/2006/relationships/slide" Target="slide5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7.jpe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chrome.google.com/webstore/detail/csp-evaluator/fjohamlofnakbnbfjkohkbdigoodcejf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chrome.google.com/webstore/detail/caspr-enforcer/fekcdjkhlbjngkimekikebfegbijjafd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9090/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sv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sv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sv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sv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sv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sv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sv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svg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4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5000"/>
            <a:lum/>
          </a:blip>
          <a:srcRect/>
          <a:stretch>
            <a:fillRect l="-11000" r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2E6E1D-6252-40BE-AC10-2B11317EDB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54779" y="2258355"/>
            <a:ext cx="8882441" cy="2653836"/>
          </a:xfrm>
          <a:effectLst>
            <a:outerShdw blurRad="50800" dist="50800" dir="5400000" algn="ctr" rotWithShape="0">
              <a:srgbClr val="90C226"/>
            </a:outerShdw>
          </a:effectLst>
          <a:scene3d>
            <a:camera prst="orthographicFront"/>
            <a:lightRig rig="threePt" dir="t"/>
          </a:scene3d>
          <a:sp3d>
            <a:contourClr>
              <a:schemeClr val="bg1"/>
            </a:contourClr>
          </a:sp3d>
        </p:spPr>
        <p:txBody>
          <a:bodyPr>
            <a:noAutofit/>
            <a:sp3d contourW="12700">
              <a:bevelT w="88900" h="82550"/>
              <a:bevelB/>
            </a:sp3d>
          </a:bodyPr>
          <a:lstStyle/>
          <a:p>
            <a:pPr algn="ctr"/>
            <a:r>
              <a:rPr lang="en-US" sz="7200" b="1">
                <a:solidFill>
                  <a:schemeClr val="bg1"/>
                </a:solidFill>
                <a:effectLst>
                  <a:outerShdw dir="14280000" sx="1000" sy="1000" algn="br" rotWithShape="0">
                    <a:prstClr val="black">
                      <a:alpha val="27000"/>
                    </a:prstClr>
                  </a:outerShdw>
                </a:effectLst>
              </a:rPr>
              <a:t>Zero to Hero: Mastering Content Security Policy</a:t>
            </a:r>
          </a:p>
        </p:txBody>
      </p:sp>
    </p:spTree>
    <p:extLst>
      <p:ext uri="{BB962C8B-B14F-4D97-AF65-F5344CB8AC3E}">
        <p14:creationId xmlns:p14="http://schemas.microsoft.com/office/powerpoint/2010/main" val="3079517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031CA-A837-4126-B644-7D20786D4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Domain Background</a:t>
            </a: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2EC886AD-DFE0-449A-9E85-EFD8FAAABDE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23867533"/>
              </p:ext>
            </p:extLst>
          </p:nvPr>
        </p:nvGraphicFramePr>
        <p:xfrm>
          <a:off x="296056" y="1883282"/>
          <a:ext cx="10332187" cy="43989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2356905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7A5A7E-DA07-4310-B3E0-8AA858746D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15729" y="1764407"/>
            <a:ext cx="5760846" cy="2310312"/>
          </a:xfrm>
        </p:spPr>
        <p:txBody>
          <a:bodyPr>
            <a:normAutofit/>
          </a:bodyPr>
          <a:lstStyle/>
          <a:p>
            <a:r>
              <a:rPr lang="en-US" sz="5200">
                <a:solidFill>
                  <a:schemeClr val="tx2"/>
                </a:solidFill>
              </a:rPr>
              <a:t>Trusted Types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CB51CB-6FEA-422C-9F67-AE5801F4DC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15729" y="4165152"/>
            <a:ext cx="5760846" cy="682079"/>
          </a:xfrm>
        </p:spPr>
        <p:txBody>
          <a:bodyPr>
            <a:normAutofit fontScale="92500" lnSpcReduction="20000"/>
          </a:bodyPr>
          <a:lstStyle/>
          <a:p>
            <a:r>
              <a:rPr lang="en-US">
                <a:solidFill>
                  <a:schemeClr val="tx2"/>
                </a:solidFill>
              </a:rPr>
              <a:t>Dr. Sunny Wear</a:t>
            </a:r>
          </a:p>
          <a:p>
            <a:r>
              <a:rPr lang="en-US">
                <a:solidFill>
                  <a:schemeClr val="tx2"/>
                </a:solidFill>
              </a:rPr>
              <a:t>6/15/2021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97F0F6-B7C9-4211-9BD2-D5C73D714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9D8CE-5F19-42BB-8181-F384BFEC5AFB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87378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" name="Content Placeholder 2">
            <a:extLst>
              <a:ext uri="{FF2B5EF4-FFF2-40B4-BE49-F238E27FC236}">
                <a16:creationId xmlns:a16="http://schemas.microsoft.com/office/drawing/2014/main" id="{6D304452-7AAF-41C7-873C-AB27D7BE4A1C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091238" y="955653"/>
          <a:ext cx="5115491" cy="49478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51F44F7-60E0-4937-AAFB-DA6DBF42D6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9D8CE-5F19-42BB-8181-F384BFEC5AFB}" type="slidenum">
              <a:rPr lang="en-US" smtClean="0"/>
              <a:t>101</a:t>
            </a:fld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1282F39E-4B2D-4145-B10D-F440491D2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Trusted Types?</a:t>
            </a:r>
          </a:p>
        </p:txBody>
      </p:sp>
    </p:spTree>
    <p:extLst>
      <p:ext uri="{BB962C8B-B14F-4D97-AF65-F5344CB8AC3E}">
        <p14:creationId xmlns:p14="http://schemas.microsoft.com/office/powerpoint/2010/main" val="302657420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4297036-335B-4AB9-9DE7-FC762E3433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79896" y="1671676"/>
            <a:ext cx="7801233" cy="4861572"/>
          </a:xfrm>
        </p:spPr>
        <p:txBody>
          <a:bodyPr/>
          <a:lstStyle/>
          <a:p>
            <a:pPr marL="0" indent="0">
              <a:buNone/>
            </a:pPr>
            <a:endParaRPr lang="en-US" sz="1600" i="1" u="sng">
              <a:solidFill>
                <a:schemeClr val="bg2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en-US" sz="1600" i="1" u="sng">
                <a:solidFill>
                  <a:schemeClr val="bg2">
                    <a:lumMod val="50000"/>
                  </a:schemeClr>
                </a:solidFill>
              </a:rPr>
              <a:t>A typical DOM-based XSS vulnerability, which also occurs in many script gadgets</a:t>
            </a:r>
          </a:p>
          <a:p>
            <a:pPr marL="0" indent="0">
              <a:buNone/>
            </a:pPr>
            <a:endParaRPr lang="en-US" i="1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6130021-AD91-4C70-ABB3-D6A1136926D4}"/>
              </a:ext>
            </a:extLst>
          </p:cNvPr>
          <p:cNvSpPr txBox="1"/>
          <p:nvPr/>
        </p:nvSpPr>
        <p:spPr>
          <a:xfrm>
            <a:off x="1248987" y="2671048"/>
            <a:ext cx="86322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/>
              <a:t>document.querySelector(</a:t>
            </a:r>
            <a:r>
              <a:rPr lang="en-US" sz="2000">
                <a:solidFill>
                  <a:srgbClr val="FF0000"/>
                </a:solidFill>
              </a:rPr>
              <a:t>"#data”</a:t>
            </a:r>
            <a:r>
              <a:rPr lang="en-US" sz="2000"/>
              <a:t>).innerHTML = </a:t>
            </a:r>
            <a:r>
              <a:rPr lang="en-US" sz="2000">
                <a:solidFill>
                  <a:srgbClr val="FF0000"/>
                </a:solidFill>
              </a:rPr>
              <a:t>"&lt;b&gt;Hello world!&lt;/b&gt;"</a:t>
            </a:r>
            <a:r>
              <a:rPr lang="en-US" sz="2000"/>
              <a:t> + data;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95CD395-0BC9-4338-8886-0B286DC0F99F}"/>
              </a:ext>
            </a:extLst>
          </p:cNvPr>
          <p:cNvGrpSpPr/>
          <p:nvPr/>
        </p:nvGrpSpPr>
        <p:grpSpPr>
          <a:xfrm>
            <a:off x="8009233" y="3028551"/>
            <a:ext cx="2121961" cy="1433442"/>
            <a:chOff x="9515303" y="2350819"/>
            <a:chExt cx="2121961" cy="1433442"/>
          </a:xfrm>
        </p:grpSpPr>
        <p:sp>
          <p:nvSpPr>
            <p:cNvPr id="6" name="Callout: Up Arrow 5">
              <a:extLst>
                <a:ext uri="{FF2B5EF4-FFF2-40B4-BE49-F238E27FC236}">
                  <a16:creationId xmlns:a16="http://schemas.microsoft.com/office/drawing/2014/main" id="{9C42C718-37D4-4AC0-AF66-EBEAECEDCA9A}"/>
                </a:ext>
              </a:extLst>
            </p:cNvPr>
            <p:cNvSpPr/>
            <p:nvPr/>
          </p:nvSpPr>
          <p:spPr>
            <a:xfrm>
              <a:off x="9515608" y="2350819"/>
              <a:ext cx="2121656" cy="1433442"/>
            </a:xfrm>
            <a:prstGeom prst="upArrowCallou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8897CC0-FF16-44BD-8801-9D78C9513E07}"/>
                </a:ext>
              </a:extLst>
            </p:cNvPr>
            <p:cNvSpPr txBox="1"/>
            <p:nvPr/>
          </p:nvSpPr>
          <p:spPr>
            <a:xfrm>
              <a:off x="9515303" y="2796194"/>
              <a:ext cx="2121656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/>
                <a:t>Providing data and code to the browser’s HTML parser triggers DOM-based XSS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772B7779-E211-4C10-857B-A3610ADBE2C5}"/>
              </a:ext>
            </a:extLst>
          </p:cNvPr>
          <p:cNvSpPr txBox="1"/>
          <p:nvPr/>
        </p:nvSpPr>
        <p:spPr>
          <a:xfrm>
            <a:off x="3911044" y="5174455"/>
            <a:ext cx="55175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Enforcing all webpage code to not do this, particularly 3</a:t>
            </a:r>
            <a:r>
              <a:rPr lang="en-US" baseline="30000"/>
              <a:t>rd</a:t>
            </a:r>
            <a:r>
              <a:rPr lang="en-US"/>
              <a:t> party libraries like bootstrap is virtually impossible without the help of Trusted Types.</a:t>
            </a:r>
          </a:p>
        </p:txBody>
      </p:sp>
      <p:sp>
        <p:nvSpPr>
          <p:cNvPr id="18" name="Title 6">
            <a:extLst>
              <a:ext uri="{FF2B5EF4-FFF2-40B4-BE49-F238E27FC236}">
                <a16:creationId xmlns:a16="http://schemas.microsoft.com/office/drawing/2014/main" id="{F9E0A5A3-24CC-4EDD-A87F-C682F2CF6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DOM-BASED XSS</a:t>
            </a:r>
          </a:p>
        </p:txBody>
      </p:sp>
    </p:spTree>
    <p:extLst>
      <p:ext uri="{BB962C8B-B14F-4D97-AF65-F5344CB8AC3E}">
        <p14:creationId xmlns:p14="http://schemas.microsoft.com/office/powerpoint/2010/main" val="2622394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ADE04351-C496-4A6A-A08E-C9553686A78A}"/>
              </a:ext>
            </a:extLst>
          </p:cNvPr>
          <p:cNvGrpSpPr/>
          <p:nvPr/>
        </p:nvGrpSpPr>
        <p:grpSpPr>
          <a:xfrm>
            <a:off x="3408807" y="2025134"/>
            <a:ext cx="6133028" cy="940601"/>
            <a:chOff x="6333851" y="4051883"/>
            <a:chExt cx="4187261" cy="284741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77F9BC0-1E1F-4317-83F7-27A22D85E660}"/>
                </a:ext>
              </a:extLst>
            </p:cNvPr>
            <p:cNvSpPr txBox="1"/>
            <p:nvPr/>
          </p:nvSpPr>
          <p:spPr>
            <a:xfrm>
              <a:off x="6349675" y="4234136"/>
              <a:ext cx="3816991" cy="1024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>
                  <a:solidFill>
                    <a:schemeClr val="accent1">
                      <a:lumMod val="50000"/>
                    </a:schemeClr>
                  </a:solidFill>
                </a:rPr>
                <a:t>Content-Security-Policy: </a:t>
              </a:r>
              <a:r>
                <a:rPr lang="en-US" sz="1600">
                  <a:solidFill>
                    <a:srgbClr val="FF0000"/>
                  </a:solidFill>
                </a:rPr>
                <a:t>require-trusted-types-for ‘script’ </a:t>
              </a: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025C46D5-8968-4A5F-99BC-73C1CD1D0385}"/>
                </a:ext>
              </a:extLst>
            </p:cNvPr>
            <p:cNvCxnSpPr/>
            <p:nvPr/>
          </p:nvCxnSpPr>
          <p:spPr>
            <a:xfrm>
              <a:off x="6333851" y="4051883"/>
              <a:ext cx="4177555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4BF9E6C-D300-469A-9EDF-C1C072FFD796}"/>
                </a:ext>
              </a:extLst>
            </p:cNvPr>
            <p:cNvCxnSpPr/>
            <p:nvPr/>
          </p:nvCxnSpPr>
          <p:spPr>
            <a:xfrm>
              <a:off x="6343557" y="4204283"/>
              <a:ext cx="4177555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F08805E-18FA-4ABE-9D60-AE83F2C1267A}"/>
                </a:ext>
              </a:extLst>
            </p:cNvPr>
            <p:cNvSpPr txBox="1"/>
            <p:nvPr/>
          </p:nvSpPr>
          <p:spPr>
            <a:xfrm>
              <a:off x="6359429" y="4088867"/>
              <a:ext cx="1349148" cy="1024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/>
                <a:t>Response Headers:</a:t>
              </a:r>
            </a:p>
          </p:txBody>
        </p:sp>
      </p:grp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463798A7-4E34-488A-8634-3682489C18C5}"/>
              </a:ext>
            </a:extLst>
          </p:cNvPr>
          <p:cNvSpPr/>
          <p:nvPr/>
        </p:nvSpPr>
        <p:spPr>
          <a:xfrm rot="16200000">
            <a:off x="6274329" y="2958433"/>
            <a:ext cx="416196" cy="419449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Scroll: Horizontal 20">
            <a:extLst>
              <a:ext uri="{FF2B5EF4-FFF2-40B4-BE49-F238E27FC236}">
                <a16:creationId xmlns:a16="http://schemas.microsoft.com/office/drawing/2014/main" id="{FBF85973-D9D7-4608-9111-77F7FEBCD36D}"/>
              </a:ext>
            </a:extLst>
          </p:cNvPr>
          <p:cNvSpPr/>
          <p:nvPr/>
        </p:nvSpPr>
        <p:spPr>
          <a:xfrm>
            <a:off x="5411536" y="3241655"/>
            <a:ext cx="2248250" cy="1115070"/>
          </a:xfrm>
          <a:prstGeom prst="horizontalScroll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/>
              <a:t>Tells the browser to only allow trusted types in the DOM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D5EF1B2-03C0-4EA4-81F7-3BADB009C4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320799" y="6073635"/>
            <a:ext cx="683339" cy="365125"/>
          </a:xfrm>
        </p:spPr>
        <p:txBody>
          <a:bodyPr/>
          <a:lstStyle/>
          <a:p>
            <a:fld id="{ABC9D8CE-5F19-42BB-8181-F384BFEC5AFB}" type="slidenum">
              <a:rPr lang="en-US" smtClean="0"/>
              <a:t>103</a:t>
            </a:fld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73C6E60-583B-4162-8E0F-F2FDEBFD2521}"/>
              </a:ext>
            </a:extLst>
          </p:cNvPr>
          <p:cNvSpPr txBox="1"/>
          <p:nvPr/>
        </p:nvSpPr>
        <p:spPr>
          <a:xfrm>
            <a:off x="3082313" y="4704945"/>
            <a:ext cx="67699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document.querySelector(</a:t>
            </a:r>
            <a:r>
              <a:rPr lang="en-US" sz="1600">
                <a:solidFill>
                  <a:srgbClr val="FF0000"/>
                </a:solidFill>
              </a:rPr>
              <a:t>"#data”</a:t>
            </a:r>
            <a:r>
              <a:rPr lang="en-US" sz="1600"/>
              <a:t>).innerHTML = </a:t>
            </a:r>
            <a:r>
              <a:rPr lang="en-US" sz="1600">
                <a:solidFill>
                  <a:srgbClr val="FF0000"/>
                </a:solidFill>
              </a:rPr>
              <a:t>"&lt;b&gt;Hello world!&lt;/b&gt;"</a:t>
            </a:r>
            <a:r>
              <a:rPr lang="en-US" sz="1600"/>
              <a:t> + data;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95DEE82-090F-482D-91BC-7C6F7D3BA785}"/>
              </a:ext>
            </a:extLst>
          </p:cNvPr>
          <p:cNvSpPr txBox="1"/>
          <p:nvPr/>
        </p:nvSpPr>
        <p:spPr>
          <a:xfrm>
            <a:off x="2775295" y="1370576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i="1" u="sng">
                <a:solidFill>
                  <a:schemeClr val="bg2">
                    <a:lumMod val="50000"/>
                  </a:schemeClr>
                </a:solidFill>
              </a:rPr>
              <a:t>A page enabling a trusted types policy in a response header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984598-2DF5-4655-80FD-4DDE2ABC05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2557" y="5065763"/>
            <a:ext cx="7771428" cy="1714286"/>
          </a:xfrm>
          <a:prstGeom prst="rect">
            <a:avLst/>
          </a:prstGeom>
        </p:spPr>
      </p:pic>
      <p:sp>
        <p:nvSpPr>
          <p:cNvPr id="24" name="Title 6">
            <a:extLst>
              <a:ext uri="{FF2B5EF4-FFF2-40B4-BE49-F238E27FC236}">
                <a16:creationId xmlns:a16="http://schemas.microsoft.com/office/drawing/2014/main" id="{6691C965-613E-461D-B84E-FB2E9E8F4481}"/>
              </a:ext>
            </a:extLst>
          </p:cNvPr>
          <p:cNvSpPr txBox="1">
            <a:spLocks/>
          </p:cNvSpPr>
          <p:nvPr/>
        </p:nvSpPr>
        <p:spPr>
          <a:xfrm>
            <a:off x="677333" y="609600"/>
            <a:ext cx="9477885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/>
              <a:t>What does Trusted Types look like in a CSP?</a:t>
            </a:r>
          </a:p>
        </p:txBody>
      </p:sp>
    </p:spTree>
    <p:extLst>
      <p:ext uri="{BB962C8B-B14F-4D97-AF65-F5344CB8AC3E}">
        <p14:creationId xmlns:p14="http://schemas.microsoft.com/office/powerpoint/2010/main" val="3609858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0B8F41F-9B74-4186-A5F9-61D4E7E96D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068" y="2185742"/>
            <a:ext cx="11525864" cy="207465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9627B5-CD35-411D-B697-D66AC5009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BC9D8CE-5F19-42BB-8181-F384BFEC5AFB}" type="slidenum">
              <a:rPr lang="en-US" smtClean="0"/>
              <a:pPr>
                <a:spcAft>
                  <a:spcPts val="600"/>
                </a:spcAft>
              </a:pPr>
              <a:t>104</a:t>
            </a:fld>
            <a:endParaRPr lang="en-US"/>
          </a:p>
        </p:txBody>
      </p:sp>
      <p:sp>
        <p:nvSpPr>
          <p:cNvPr id="20" name="Title 6">
            <a:extLst>
              <a:ext uri="{FF2B5EF4-FFF2-40B4-BE49-F238E27FC236}">
                <a16:creationId xmlns:a16="http://schemas.microsoft.com/office/drawing/2014/main" id="{713F542B-90E4-41AF-98EA-D90A4AF001AB}"/>
              </a:ext>
            </a:extLst>
          </p:cNvPr>
          <p:cNvSpPr txBox="1">
            <a:spLocks/>
          </p:cNvSpPr>
          <p:nvPr/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/>
              <a:t>DOM Purify Bypass</a:t>
            </a:r>
          </a:p>
        </p:txBody>
      </p:sp>
    </p:spTree>
    <p:extLst>
      <p:ext uri="{BB962C8B-B14F-4D97-AF65-F5344CB8AC3E}">
        <p14:creationId xmlns:p14="http://schemas.microsoft.com/office/powerpoint/2010/main" val="257401438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Browser window with solid fill">
            <a:extLst>
              <a:ext uri="{FF2B5EF4-FFF2-40B4-BE49-F238E27FC236}">
                <a16:creationId xmlns:a16="http://schemas.microsoft.com/office/drawing/2014/main" id="{6B07B6C7-7631-466E-851E-5595B698E3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88392" y="338414"/>
            <a:ext cx="5909986" cy="5909986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BD4BD613-CA5E-4A2E-AA6E-A6ADD6694AF1}"/>
              </a:ext>
            </a:extLst>
          </p:cNvPr>
          <p:cNvGrpSpPr/>
          <p:nvPr/>
        </p:nvGrpSpPr>
        <p:grpSpPr>
          <a:xfrm>
            <a:off x="4499664" y="1611951"/>
            <a:ext cx="3074811" cy="461395"/>
            <a:chOff x="5827888" y="929212"/>
            <a:chExt cx="3074811" cy="461395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5C1567C2-543A-4F1B-9785-C9DDC4E41C27}"/>
                </a:ext>
              </a:extLst>
            </p:cNvPr>
            <p:cNvSpPr/>
            <p:nvPr/>
          </p:nvSpPr>
          <p:spPr>
            <a:xfrm>
              <a:off x="5827888" y="929212"/>
              <a:ext cx="2894202" cy="461395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894CD94-DC0E-4655-84F5-81FF5F862561}"/>
                </a:ext>
              </a:extLst>
            </p:cNvPr>
            <p:cNvSpPr txBox="1"/>
            <p:nvPr/>
          </p:nvSpPr>
          <p:spPr>
            <a:xfrm>
              <a:off x="5907829" y="975243"/>
              <a:ext cx="299487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/>
                <a:t>https://www.sunsolsec.com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C77F9BC0-1E1F-4317-83F7-27A22D85E660}"/>
              </a:ext>
            </a:extLst>
          </p:cNvPr>
          <p:cNvSpPr txBox="1"/>
          <p:nvPr/>
        </p:nvSpPr>
        <p:spPr>
          <a:xfrm>
            <a:off x="4660725" y="4187033"/>
            <a:ext cx="38169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>
                <a:solidFill>
                  <a:schemeClr val="accent1">
                    <a:lumMod val="50000"/>
                  </a:schemeClr>
                </a:solidFill>
              </a:rPr>
              <a:t>Content-Security-Policy: </a:t>
            </a:r>
            <a:r>
              <a:rPr lang="en-US" sz="1100">
                <a:solidFill>
                  <a:srgbClr val="FF0000"/>
                </a:solidFill>
              </a:rPr>
              <a:t>require-trusted-types-for ‘script’ 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25C46D5-8968-4A5F-99BC-73C1CD1D0385}"/>
              </a:ext>
            </a:extLst>
          </p:cNvPr>
          <p:cNvCxnSpPr/>
          <p:nvPr/>
        </p:nvCxnSpPr>
        <p:spPr>
          <a:xfrm>
            <a:off x="4644901" y="4004780"/>
            <a:ext cx="417755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4BF9E6C-D300-469A-9EDF-C1C072FFD796}"/>
              </a:ext>
            </a:extLst>
          </p:cNvPr>
          <p:cNvCxnSpPr/>
          <p:nvPr/>
        </p:nvCxnSpPr>
        <p:spPr>
          <a:xfrm>
            <a:off x="4660725" y="4185076"/>
            <a:ext cx="417755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F08805E-18FA-4ABE-9D60-AE83F2C1267A}"/>
              </a:ext>
            </a:extLst>
          </p:cNvPr>
          <p:cNvSpPr txBox="1"/>
          <p:nvPr/>
        </p:nvSpPr>
        <p:spPr>
          <a:xfrm>
            <a:off x="4585986" y="3956201"/>
            <a:ext cx="134914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/>
              <a:t>Response Headers: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0F6A1AC-03D6-4633-9C16-8D36D2659113}"/>
              </a:ext>
            </a:extLst>
          </p:cNvPr>
          <p:cNvSpPr txBox="1"/>
          <p:nvPr/>
        </p:nvSpPr>
        <p:spPr>
          <a:xfrm>
            <a:off x="4633197" y="2792841"/>
            <a:ext cx="41775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document.querySelector(</a:t>
            </a:r>
            <a:r>
              <a:rPr lang="en-US" sz="1200">
                <a:solidFill>
                  <a:srgbClr val="FF0000"/>
                </a:solidFill>
              </a:rPr>
              <a:t>"#data”</a:t>
            </a:r>
            <a:r>
              <a:rPr lang="en-US" sz="1200"/>
              <a:t>).innerHTML = </a:t>
            </a:r>
          </a:p>
          <a:p>
            <a:r>
              <a:rPr lang="en-US" sz="1200">
                <a:solidFill>
                  <a:srgbClr val="FF0000"/>
                </a:solidFill>
              </a:rPr>
              <a:t>"&lt;b&gt;Hello world!&lt;/b&gt;"</a:t>
            </a:r>
            <a:r>
              <a:rPr lang="en-US" sz="1200"/>
              <a:t> + data;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0CB6CB97-6598-44CC-A567-D48CE79FCD26}"/>
              </a:ext>
            </a:extLst>
          </p:cNvPr>
          <p:cNvGrpSpPr/>
          <p:nvPr/>
        </p:nvGrpSpPr>
        <p:grpSpPr>
          <a:xfrm>
            <a:off x="5248978" y="3254506"/>
            <a:ext cx="2418524" cy="624883"/>
            <a:chOff x="6937928" y="3301609"/>
            <a:chExt cx="2418524" cy="624883"/>
          </a:xfrm>
        </p:grpSpPr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5962A1FB-5704-4EAC-8E95-18F99D48FC4D}"/>
                </a:ext>
              </a:extLst>
            </p:cNvPr>
            <p:cNvCxnSpPr/>
            <p:nvPr/>
          </p:nvCxnSpPr>
          <p:spPr>
            <a:xfrm>
              <a:off x="7919207" y="3301609"/>
              <a:ext cx="338963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5A70257E-B7E2-4984-8356-4C1AA302AE33}"/>
                </a:ext>
              </a:extLst>
            </p:cNvPr>
            <p:cNvSpPr/>
            <p:nvPr/>
          </p:nvSpPr>
          <p:spPr>
            <a:xfrm>
              <a:off x="6937928" y="3429000"/>
              <a:ext cx="2418524" cy="497492"/>
            </a:xfrm>
            <a:prstGeom prst="roundRect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/>
                <a:t>Providing data and code to the browser's HTML parser triggers DOM-based XSS</a:t>
              </a:r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C71AE894-D85E-48F8-B9AD-ADD2E980F615}"/>
                </a:ext>
              </a:extLst>
            </p:cNvPr>
            <p:cNvCxnSpPr>
              <a:cxnSpLocks/>
            </p:cNvCxnSpPr>
            <p:nvPr/>
          </p:nvCxnSpPr>
          <p:spPr>
            <a:xfrm>
              <a:off x="8070209" y="3301609"/>
              <a:ext cx="0" cy="127391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51" name="Scroll: Horizontal 50">
            <a:extLst>
              <a:ext uri="{FF2B5EF4-FFF2-40B4-BE49-F238E27FC236}">
                <a16:creationId xmlns:a16="http://schemas.microsoft.com/office/drawing/2014/main" id="{84D67A17-8868-4907-A494-DE69642E4D45}"/>
              </a:ext>
            </a:extLst>
          </p:cNvPr>
          <p:cNvSpPr/>
          <p:nvPr/>
        </p:nvSpPr>
        <p:spPr>
          <a:xfrm>
            <a:off x="5849837" y="5250222"/>
            <a:ext cx="2248250" cy="1115070"/>
          </a:xfrm>
          <a:prstGeom prst="horizontalScroll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/>
              <a:t>When </a:t>
            </a:r>
            <a:r>
              <a:rPr lang="en-US" sz="1200" i="1"/>
              <a:t>Trusted Types </a:t>
            </a:r>
            <a:r>
              <a:rPr lang="en-US" sz="1200"/>
              <a:t>is enabled, text-to-code sinks like </a:t>
            </a:r>
            <a:r>
              <a:rPr lang="en-US" sz="1200" b="1">
                <a:solidFill>
                  <a:srgbClr val="FF0000"/>
                </a:solidFill>
              </a:rPr>
              <a:t>innerHTML</a:t>
            </a:r>
            <a:r>
              <a:rPr lang="en-US" sz="1200"/>
              <a:t> throw a </a:t>
            </a:r>
            <a:r>
              <a:rPr lang="en-US" sz="1200" err="1"/>
              <a:t>TypeError</a:t>
            </a:r>
            <a:endParaRPr lang="en-US" sz="1200"/>
          </a:p>
        </p:txBody>
      </p:sp>
      <p:sp>
        <p:nvSpPr>
          <p:cNvPr id="52" name="Arrow: Right 51">
            <a:extLst>
              <a:ext uri="{FF2B5EF4-FFF2-40B4-BE49-F238E27FC236}">
                <a16:creationId xmlns:a16="http://schemas.microsoft.com/office/drawing/2014/main" id="{4AF7343A-A5C9-437C-A930-923195F62C30}"/>
              </a:ext>
            </a:extLst>
          </p:cNvPr>
          <p:cNvSpPr/>
          <p:nvPr/>
        </p:nvSpPr>
        <p:spPr>
          <a:xfrm rot="16200000">
            <a:off x="6331935" y="4674496"/>
            <a:ext cx="992705" cy="419449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26CCD9F6-9222-4FE7-B1BA-7A66677C47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2212" y="5747459"/>
            <a:ext cx="3390476" cy="942857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B69731E-77F3-468C-A56F-BB1567DA61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01713" y="5994259"/>
            <a:ext cx="683339" cy="365125"/>
          </a:xfrm>
        </p:spPr>
        <p:txBody>
          <a:bodyPr/>
          <a:lstStyle/>
          <a:p>
            <a:fld id="{ABC9D8CE-5F19-42BB-8181-F384BFEC5AFB}" type="slidenum">
              <a:rPr lang="en-US" smtClean="0"/>
              <a:t>105</a:t>
            </a:fld>
            <a:endParaRPr lang="en-US"/>
          </a:p>
        </p:txBody>
      </p:sp>
      <p:sp>
        <p:nvSpPr>
          <p:cNvPr id="28" name="Title 6">
            <a:extLst>
              <a:ext uri="{FF2B5EF4-FFF2-40B4-BE49-F238E27FC236}">
                <a16:creationId xmlns:a16="http://schemas.microsoft.com/office/drawing/2014/main" id="{DB0E2593-B933-4966-9F1D-1B373001A858}"/>
              </a:ext>
            </a:extLst>
          </p:cNvPr>
          <p:cNvSpPr txBox="1">
            <a:spLocks/>
          </p:cNvSpPr>
          <p:nvPr/>
        </p:nvSpPr>
        <p:spPr>
          <a:xfrm>
            <a:off x="677333" y="609600"/>
            <a:ext cx="10069555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/>
              <a:t>How does Trusted Types expression work?</a:t>
            </a:r>
          </a:p>
        </p:txBody>
      </p:sp>
    </p:spTree>
    <p:extLst>
      <p:ext uri="{BB962C8B-B14F-4D97-AF65-F5344CB8AC3E}">
        <p14:creationId xmlns:p14="http://schemas.microsoft.com/office/powerpoint/2010/main" val="628846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51" grpId="0" animBg="1"/>
      <p:bldP spid="52" grpId="0" animBg="1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ADE04351-C496-4A6A-A08E-C9553686A78A}"/>
              </a:ext>
            </a:extLst>
          </p:cNvPr>
          <p:cNvGrpSpPr/>
          <p:nvPr/>
        </p:nvGrpSpPr>
        <p:grpSpPr>
          <a:xfrm>
            <a:off x="2787771" y="2563017"/>
            <a:ext cx="6141987" cy="1186820"/>
            <a:chOff x="6333851" y="4051883"/>
            <a:chExt cx="4193378" cy="359277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77F9BC0-1E1F-4317-83F7-27A22D85E660}"/>
                </a:ext>
              </a:extLst>
            </p:cNvPr>
            <p:cNvSpPr txBox="1"/>
            <p:nvPr/>
          </p:nvSpPr>
          <p:spPr>
            <a:xfrm>
              <a:off x="6349674" y="4234136"/>
              <a:ext cx="4177555" cy="1770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>
                  <a:solidFill>
                    <a:schemeClr val="accent1">
                      <a:lumMod val="50000"/>
                    </a:schemeClr>
                  </a:solidFill>
                </a:rPr>
                <a:t>Content-Security-Policy: </a:t>
              </a:r>
              <a:r>
                <a:rPr lang="en-US" sz="1600">
                  <a:solidFill>
                    <a:srgbClr val="FF0000"/>
                  </a:solidFill>
                </a:rPr>
                <a:t>trusted-types angular; require-trusted-types-for ‘script’ </a:t>
              </a: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025C46D5-8968-4A5F-99BC-73C1CD1D0385}"/>
                </a:ext>
              </a:extLst>
            </p:cNvPr>
            <p:cNvCxnSpPr/>
            <p:nvPr/>
          </p:nvCxnSpPr>
          <p:spPr>
            <a:xfrm>
              <a:off x="6333851" y="4051883"/>
              <a:ext cx="4177555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4BF9E6C-D300-469A-9EDF-C1C072FFD796}"/>
                </a:ext>
              </a:extLst>
            </p:cNvPr>
            <p:cNvCxnSpPr/>
            <p:nvPr/>
          </p:nvCxnSpPr>
          <p:spPr>
            <a:xfrm>
              <a:off x="6343557" y="4204283"/>
              <a:ext cx="4177555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F08805E-18FA-4ABE-9D60-AE83F2C1267A}"/>
                </a:ext>
              </a:extLst>
            </p:cNvPr>
            <p:cNvSpPr txBox="1"/>
            <p:nvPr/>
          </p:nvSpPr>
          <p:spPr>
            <a:xfrm>
              <a:off x="6359429" y="4088867"/>
              <a:ext cx="1349148" cy="1024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/>
                <a:t>Response Headers: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41F58FDC-1E7E-45D1-992B-41A4DED73211}"/>
              </a:ext>
            </a:extLst>
          </p:cNvPr>
          <p:cNvGrpSpPr/>
          <p:nvPr/>
        </p:nvGrpSpPr>
        <p:grpSpPr>
          <a:xfrm>
            <a:off x="4877967" y="3497943"/>
            <a:ext cx="2042337" cy="1192568"/>
            <a:chOff x="7768866" y="2927787"/>
            <a:chExt cx="2042337" cy="1192568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E3E9168B-892C-4EAF-A16B-85FB71654B5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768866" y="3230262"/>
              <a:ext cx="2042337" cy="890093"/>
            </a:xfrm>
            <a:prstGeom prst="rect">
              <a:avLst/>
            </a:prstGeom>
          </p:spPr>
        </p:pic>
        <p:sp>
          <p:nvSpPr>
            <p:cNvPr id="4" name="Arrow: Right 3">
              <a:extLst>
                <a:ext uri="{FF2B5EF4-FFF2-40B4-BE49-F238E27FC236}">
                  <a16:creationId xmlns:a16="http://schemas.microsoft.com/office/drawing/2014/main" id="{A0EF9955-02D7-44B0-BCC4-7E8395621051}"/>
                </a:ext>
              </a:extLst>
            </p:cNvPr>
            <p:cNvSpPr/>
            <p:nvPr/>
          </p:nvSpPr>
          <p:spPr>
            <a:xfrm rot="16200000">
              <a:off x="8544193" y="2926160"/>
              <a:ext cx="416196" cy="419449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09D622-1A1D-4866-B17C-E55D4C5E78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9D8CE-5F19-42BB-8181-F384BFEC5AFB}" type="slidenum">
              <a:rPr lang="en-US" smtClean="0"/>
              <a:t>106</a:t>
            </a:fld>
            <a:endParaRPr lang="en-US"/>
          </a:p>
        </p:txBody>
      </p:sp>
      <p:sp>
        <p:nvSpPr>
          <p:cNvPr id="20" name="Title 6">
            <a:extLst>
              <a:ext uri="{FF2B5EF4-FFF2-40B4-BE49-F238E27FC236}">
                <a16:creationId xmlns:a16="http://schemas.microsoft.com/office/drawing/2014/main" id="{33BC5639-6005-4C61-9488-0B8A2152AD46}"/>
              </a:ext>
            </a:extLst>
          </p:cNvPr>
          <p:cNvSpPr txBox="1">
            <a:spLocks/>
          </p:cNvSpPr>
          <p:nvPr/>
        </p:nvSpPr>
        <p:spPr>
          <a:xfrm>
            <a:off x="677334" y="609600"/>
            <a:ext cx="9381066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/>
              <a:t>Trusted Types support built into Angular 11+</a:t>
            </a:r>
          </a:p>
        </p:txBody>
      </p:sp>
    </p:spTree>
    <p:extLst>
      <p:ext uri="{BB962C8B-B14F-4D97-AF65-F5344CB8AC3E}">
        <p14:creationId xmlns:p14="http://schemas.microsoft.com/office/powerpoint/2010/main" val="897004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" name="Content Placeholder 2">
            <a:extLst>
              <a:ext uri="{FF2B5EF4-FFF2-40B4-BE49-F238E27FC236}">
                <a16:creationId xmlns:a16="http://schemas.microsoft.com/office/drawing/2014/main" id="{6D304452-7AAF-41C7-873C-AB27D7BE4A1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67361618"/>
              </p:ext>
            </p:extLst>
          </p:nvPr>
        </p:nvGraphicFramePr>
        <p:xfrm>
          <a:off x="6096000" y="1458669"/>
          <a:ext cx="5115491" cy="49478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F7B1B2A-0CC3-4825-B830-A048EB2624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9D8CE-5F19-42BB-8181-F384BFEC5AFB}" type="slidenum">
              <a:rPr lang="en-US" smtClean="0"/>
              <a:t>107</a:t>
            </a:fld>
            <a:endParaRPr lang="en-US"/>
          </a:p>
        </p:txBody>
      </p:sp>
      <p:sp>
        <p:nvSpPr>
          <p:cNvPr id="13" name="Title 6">
            <a:extLst>
              <a:ext uri="{FF2B5EF4-FFF2-40B4-BE49-F238E27FC236}">
                <a16:creationId xmlns:a16="http://schemas.microsoft.com/office/drawing/2014/main" id="{29CBE024-6C30-4DB5-B334-ED5FA54CDCD6}"/>
              </a:ext>
            </a:extLst>
          </p:cNvPr>
          <p:cNvSpPr txBox="1">
            <a:spLocks/>
          </p:cNvSpPr>
          <p:nvPr/>
        </p:nvSpPr>
        <p:spPr>
          <a:xfrm>
            <a:off x="677334" y="609600"/>
            <a:ext cx="9994252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/>
              <a:t>Does Trusted Types interfere with my webpage?</a:t>
            </a:r>
          </a:p>
        </p:txBody>
      </p:sp>
    </p:spTree>
    <p:extLst>
      <p:ext uri="{BB962C8B-B14F-4D97-AF65-F5344CB8AC3E}">
        <p14:creationId xmlns:p14="http://schemas.microsoft.com/office/powerpoint/2010/main" val="266358241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" name="Content Placeholder 2">
            <a:extLst>
              <a:ext uri="{FF2B5EF4-FFF2-40B4-BE49-F238E27FC236}">
                <a16:creationId xmlns:a16="http://schemas.microsoft.com/office/drawing/2014/main" id="{6D304452-7AAF-41C7-873C-AB27D7BE4A1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51678431"/>
              </p:ext>
            </p:extLst>
          </p:nvPr>
        </p:nvGraphicFramePr>
        <p:xfrm>
          <a:off x="6096000" y="1270000"/>
          <a:ext cx="5115491" cy="49478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7F7A65A-A621-4D77-94F0-5908D7689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9D8CE-5F19-42BB-8181-F384BFEC5AFB}" type="slidenum">
              <a:rPr lang="en-US" smtClean="0"/>
              <a:t>108</a:t>
            </a:fld>
            <a:endParaRPr lang="en-US"/>
          </a:p>
        </p:txBody>
      </p:sp>
      <p:sp>
        <p:nvSpPr>
          <p:cNvPr id="13" name="Title 6">
            <a:extLst>
              <a:ext uri="{FF2B5EF4-FFF2-40B4-BE49-F238E27FC236}">
                <a16:creationId xmlns:a16="http://schemas.microsoft.com/office/drawing/2014/main" id="{5CAAE7C0-1F32-43BA-9190-60F2F89D29F0}"/>
              </a:ext>
            </a:extLst>
          </p:cNvPr>
          <p:cNvSpPr txBox="1">
            <a:spLocks/>
          </p:cNvSpPr>
          <p:nvPr/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/>
              <a:t>Impact of use of Trusted Types</a:t>
            </a:r>
          </a:p>
        </p:txBody>
      </p:sp>
    </p:spTree>
    <p:extLst>
      <p:ext uri="{BB962C8B-B14F-4D97-AF65-F5344CB8AC3E}">
        <p14:creationId xmlns:p14="http://schemas.microsoft.com/office/powerpoint/2010/main" val="126982744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43D46E82-271C-4D8B-8A8E-6DB4A9C4C1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8677" y="2186600"/>
            <a:ext cx="6694645" cy="2741001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92009FB-2E14-44BD-9866-F0ABD35F2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9D8CE-5F19-42BB-8181-F384BFEC5AFB}" type="slidenum">
              <a:rPr lang="en-US" smtClean="0"/>
              <a:t>109</a:t>
            </a:fld>
            <a:endParaRPr lang="en-US"/>
          </a:p>
        </p:txBody>
      </p:sp>
      <p:sp>
        <p:nvSpPr>
          <p:cNvPr id="13" name="Title 6">
            <a:extLst>
              <a:ext uri="{FF2B5EF4-FFF2-40B4-BE49-F238E27FC236}">
                <a16:creationId xmlns:a16="http://schemas.microsoft.com/office/drawing/2014/main" id="{2E2750E3-473A-483C-B5F0-114FD201559C}"/>
              </a:ext>
            </a:extLst>
          </p:cNvPr>
          <p:cNvSpPr txBox="1">
            <a:spLocks/>
          </p:cNvSpPr>
          <p:nvPr/>
        </p:nvSpPr>
        <p:spPr>
          <a:xfrm>
            <a:off x="677333" y="609600"/>
            <a:ext cx="9402581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/>
              <a:t>Want to see Trusted types work in a demo?</a:t>
            </a:r>
          </a:p>
        </p:txBody>
      </p:sp>
    </p:spTree>
    <p:extLst>
      <p:ext uri="{BB962C8B-B14F-4D97-AF65-F5344CB8AC3E}">
        <p14:creationId xmlns:p14="http://schemas.microsoft.com/office/powerpoint/2010/main" val="27804091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8" descr="Diagram&#10;&#10;Description automatically generated">
            <a:extLst>
              <a:ext uri="{FF2B5EF4-FFF2-40B4-BE49-F238E27FC236}">
                <a16:creationId xmlns:a16="http://schemas.microsoft.com/office/drawing/2014/main" id="{1A52632D-9A89-4A72-9CB9-76F143CD70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04989" y="-999280"/>
            <a:ext cx="12721256" cy="8856560"/>
          </a:xfrm>
        </p:spPr>
      </p:pic>
    </p:spTree>
    <p:extLst>
      <p:ext uri="{BB962C8B-B14F-4D97-AF65-F5344CB8AC3E}">
        <p14:creationId xmlns:p14="http://schemas.microsoft.com/office/powerpoint/2010/main" val="2977345228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" name="Content Placeholder 2">
            <a:extLst>
              <a:ext uri="{FF2B5EF4-FFF2-40B4-BE49-F238E27FC236}">
                <a16:creationId xmlns:a16="http://schemas.microsoft.com/office/drawing/2014/main" id="{6D304452-7AAF-41C7-873C-AB27D7BE4A1C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091238" y="955653"/>
          <a:ext cx="5115491" cy="49478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F06BD7A-4078-40B6-BEAF-ACCA835EA7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9D8CE-5F19-42BB-8181-F384BFEC5AFB}" type="slidenum">
              <a:rPr lang="en-US" smtClean="0"/>
              <a:t>110</a:t>
            </a:fld>
            <a:endParaRPr lang="en-US"/>
          </a:p>
        </p:txBody>
      </p:sp>
      <p:sp>
        <p:nvSpPr>
          <p:cNvPr id="13" name="Title 6">
            <a:extLst>
              <a:ext uri="{FF2B5EF4-FFF2-40B4-BE49-F238E27FC236}">
                <a16:creationId xmlns:a16="http://schemas.microsoft.com/office/drawing/2014/main" id="{17E79C81-27F7-4A1F-8DCC-7FBB6968C913}"/>
              </a:ext>
            </a:extLst>
          </p:cNvPr>
          <p:cNvSpPr txBox="1">
            <a:spLocks/>
          </p:cNvSpPr>
          <p:nvPr/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/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381615592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F2B3A-47C7-4490-9FCB-9A85119C4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2B2A2E-5F44-4610-B41A-7231CB40DC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Content-Security-Policies (CSP) Bypass Techniques - https://medium.com/@bhaveshthakur2015/content-security-policy-csp-bypass-techniques-e3fa475bfe5d</a:t>
            </a:r>
          </a:p>
        </p:txBody>
      </p:sp>
    </p:spTree>
    <p:extLst>
      <p:ext uri="{BB962C8B-B14F-4D97-AF65-F5344CB8AC3E}">
        <p14:creationId xmlns:p14="http://schemas.microsoft.com/office/powerpoint/2010/main" val="27934312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ABA9D47-7A14-4558-9A5B-1F9C12234E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Same-Origin-Policy (SOP)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AD84D3-1AF6-40BF-A730-09ECA2DB0F0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endParaRPr lang="en-US" sz="1600"/>
          </a:p>
          <a:p>
            <a:endParaRPr lang="en-US" sz="1600"/>
          </a:p>
          <a:p>
            <a:endParaRPr lang="en-US" sz="1600"/>
          </a:p>
          <a:p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AA9A247-D7F3-441B-A3F0-445D35BC0FD6}"/>
              </a:ext>
            </a:extLst>
          </p:cNvPr>
          <p:cNvGrpSpPr/>
          <p:nvPr/>
        </p:nvGrpSpPr>
        <p:grpSpPr>
          <a:xfrm>
            <a:off x="483326" y="248194"/>
            <a:ext cx="10672354" cy="6387737"/>
            <a:chOff x="6247260" y="2208456"/>
            <a:chExt cx="5360092" cy="5360092"/>
          </a:xfrm>
        </p:grpSpPr>
        <p:pic>
          <p:nvPicPr>
            <p:cNvPr id="14" name="Graphic 13" descr="Browser window">
              <a:extLst>
                <a:ext uri="{FF2B5EF4-FFF2-40B4-BE49-F238E27FC236}">
                  <a16:creationId xmlns:a16="http://schemas.microsoft.com/office/drawing/2014/main" id="{4AF6934D-277A-46F3-80C6-B6DB8BF648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247260" y="2208456"/>
              <a:ext cx="5360092" cy="5360092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544DA9E-584F-47B6-8735-9FFC5CAAB86D}"/>
                </a:ext>
              </a:extLst>
            </p:cNvPr>
            <p:cNvSpPr txBox="1"/>
            <p:nvPr/>
          </p:nvSpPr>
          <p:spPr>
            <a:xfrm>
              <a:off x="7168931" y="3428131"/>
              <a:ext cx="2076935" cy="41612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2000"/>
                <a:t>https://www.fisglobal.com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516D2A7-36A8-4FC9-839E-24574125FE6A}"/>
              </a:ext>
            </a:extLst>
          </p:cNvPr>
          <p:cNvSpPr txBox="1"/>
          <p:nvPr/>
        </p:nvSpPr>
        <p:spPr>
          <a:xfrm>
            <a:off x="2318444" y="3744261"/>
            <a:ext cx="6955558" cy="1015663"/>
          </a:xfrm>
          <a:prstGeom prst="rect">
            <a:avLst/>
          </a:prstGeom>
          <a:solidFill>
            <a:schemeClr val="bg2"/>
          </a:solidFill>
          <a:ln w="28575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/>
              <a:t>Embedded </a:t>
            </a:r>
            <a:r>
              <a:rPr lang="en-US" sz="2000" err="1"/>
              <a:t>iFrame</a:t>
            </a:r>
            <a:r>
              <a:rPr lang="en-US" sz="2000"/>
              <a:t>:</a:t>
            </a:r>
          </a:p>
          <a:p>
            <a:pPr lvl="0" algn="ctr" defTabSz="914400">
              <a:defRPr/>
            </a:pPr>
            <a:r>
              <a:rPr lang="en-US" sz="2000"/>
              <a:t>&lt;iframe </a:t>
            </a:r>
            <a:r>
              <a:rPr lang="en-US" sz="2000" err="1"/>
              <a:t>src</a:t>
            </a:r>
            <a:r>
              <a:rPr lang="en-US" sz="2000"/>
              <a:t>="https://provider:8099/script.js"&gt;&lt;/iframe&gt;</a:t>
            </a:r>
          </a:p>
          <a:p>
            <a:pPr algn="ctr"/>
            <a:endParaRPr lang="en-US" sz="2000">
              <a:solidFill>
                <a:srgbClr val="0070C0"/>
              </a:solidFill>
            </a:endParaRPr>
          </a:p>
        </p:txBody>
      </p:sp>
      <p:sp>
        <p:nvSpPr>
          <p:cNvPr id="5" name="Arrow: Up-Down 4">
            <a:extLst>
              <a:ext uri="{FF2B5EF4-FFF2-40B4-BE49-F238E27FC236}">
                <a16:creationId xmlns:a16="http://schemas.microsoft.com/office/drawing/2014/main" id="{2FA3336E-4370-4312-A469-E6245CFEA558}"/>
              </a:ext>
            </a:extLst>
          </p:cNvPr>
          <p:cNvSpPr/>
          <p:nvPr/>
        </p:nvSpPr>
        <p:spPr>
          <a:xfrm>
            <a:off x="2813090" y="2484433"/>
            <a:ext cx="487901" cy="1233701"/>
          </a:xfrm>
          <a:prstGeom prst="upDownArrow">
            <a:avLst/>
          </a:prstGeom>
          <a:solidFill>
            <a:srgbClr val="FFFF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Multiplication Sign 5">
            <a:extLst>
              <a:ext uri="{FF2B5EF4-FFF2-40B4-BE49-F238E27FC236}">
                <a16:creationId xmlns:a16="http://schemas.microsoft.com/office/drawing/2014/main" id="{4A5BBF91-806E-4E3D-A71E-9E99767E5B80}"/>
              </a:ext>
            </a:extLst>
          </p:cNvPr>
          <p:cNvSpPr/>
          <p:nvPr/>
        </p:nvSpPr>
        <p:spPr>
          <a:xfrm>
            <a:off x="2541057" y="2715972"/>
            <a:ext cx="1031966" cy="730892"/>
          </a:xfrm>
          <a:prstGeom prst="mathMultiply">
            <a:avLst/>
          </a:prstGeom>
          <a:solidFill>
            <a:schemeClr val="accent4">
              <a:alpha val="76000"/>
            </a:schemeClr>
          </a:solidFill>
          <a:ln w="6350">
            <a:solidFill>
              <a:schemeClr val="accent1">
                <a:shade val="50000"/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4777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ABA9D47-7A14-4558-9A5B-1F9C12234E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0552" y="2768600"/>
            <a:ext cx="3242015" cy="1320800"/>
          </a:xfrm>
        </p:spPr>
        <p:txBody>
          <a:bodyPr>
            <a:normAutofit/>
          </a:bodyPr>
          <a:lstStyle/>
          <a:p>
            <a:r>
              <a:rPr lang="en-US" sz="6000"/>
              <a:t>QUIZ</a:t>
            </a:r>
          </a:p>
        </p:txBody>
      </p:sp>
    </p:spTree>
    <p:extLst>
      <p:ext uri="{BB962C8B-B14F-4D97-AF65-F5344CB8AC3E}">
        <p14:creationId xmlns:p14="http://schemas.microsoft.com/office/powerpoint/2010/main" val="11154460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EA40D7-4569-4EBD-9339-EAFD694AE2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1956D7-5957-4E23-B474-F5720011FB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36C6CB-8CCC-47E3-99A4-6624259059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225" y="0"/>
            <a:ext cx="109875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6917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7CC9A2-B765-4DCC-8149-BED82F36E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1E7D57-442A-4ACC-9D07-C4A3F18559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523566-113D-49D4-85B8-356D4FF713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647" y="0"/>
            <a:ext cx="107367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9056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6DB382-0B30-4B69-91CE-E25AC304D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3968D7-8BE4-4E61-A2B3-1A9F4DDB25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CC2BBD-FFC5-440C-AD60-7591B5458E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097" y="0"/>
            <a:ext cx="105678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3925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BA05F0-08A6-4CF9-BB9B-89E89D71E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47D558-AB1E-4BF2-AA82-7B6627E4EF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26A76C-3F5B-4428-A153-CFFF1654FA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415" y="0"/>
            <a:ext cx="107571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691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DC578-AA52-4C85-A797-B7A64928F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ACE501-83E0-47BE-BF56-249B2B5DDF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F16F39-1D73-46E9-AF1C-60341BF22C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800" y="0"/>
            <a:ext cx="110104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5545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2B457-0C05-48DA-86B5-EF25798628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3DEA0D-FE92-4C27-8883-373C52C2F8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EF74D7-AB92-4FD4-B394-30354B3728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571" y="0"/>
            <a:ext cx="107768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3887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463C44-CDFA-4D90-9D72-DDDDD4E965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Overview</a:t>
            </a:r>
          </a:p>
        </p:txBody>
      </p:sp>
      <mc:AlternateContent xmlns:mc="http://schemas.openxmlformats.org/markup-compatibility/2006">
        <mc:Choice xmlns:psuz="http://schemas.microsoft.com/office/powerpoint/2016/summaryzoom" Requires="psuz">
          <p:graphicFrame>
            <p:nvGraphicFramePr>
              <p:cNvPr id="5" name="Summary Zoom 4">
                <a:extLst>
                  <a:ext uri="{FF2B5EF4-FFF2-40B4-BE49-F238E27FC236}">
                    <a16:creationId xmlns:a16="http://schemas.microsoft.com/office/drawing/2014/main" id="{C09CD990-DFC7-4D03-84C1-5EEF0928456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04011462"/>
                  </p:ext>
                </p:extLst>
              </p:nvPr>
            </p:nvGraphicFramePr>
            <p:xfrm>
              <a:off x="677863" y="2160588"/>
              <a:ext cx="8596312" cy="3881437"/>
            </p:xfrm>
            <a:graphic>
              <a:graphicData uri="http://schemas.microsoft.com/office/powerpoint/2016/summaryzoom">
                <psuz:summaryZm>
                  <psuz:summaryZmObj sectionId="{AE741E7B-BAC6-4324-ADBE-F16CD7FA4275}">
                    <psuz:zmPr id="{C84BDC03-F217-444E-8F28-57DDC8A56F3E}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333109" y="441738"/>
                          <a:ext cx="2578893" cy="1450627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B7799B0E-A961-4D03-9B2A-2004E2250CD3}">
                    <psuz:zmPr id="{FFDFD3F5-5F31-4B3D-BC5A-1A36D6427E66}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3008710" y="441738"/>
                          <a:ext cx="2578893" cy="1450627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5433924C-AB86-4908-8882-11095340D968}">
                    <psuz:zmPr id="{9859AECE-A97F-41FB-A7DA-1EAE6059F88C}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5684311" y="441738"/>
                          <a:ext cx="2578893" cy="1450627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4D06D215-079C-4E63-801B-4134C096DED0}">
                    <psuz:zmPr id="{FCFF601B-AD3F-42C7-A0B3-0C1C36A7BB84}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333109" y="1989073"/>
                          <a:ext cx="2578893" cy="1450627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D9A06EB8-BB8A-4D04-9790-0B6F9B0C6871}">
                    <psuz:zmPr id="{F9858223-FB0D-4F7D-AEA5-57F49A33649C}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3008710" y="1989073"/>
                          <a:ext cx="2578893" cy="1450627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gridLayout/>
                </psuz:summaryZm>
              </a:graphicData>
            </a:graphic>
          </p:graphicFrame>
        </mc:Choice>
        <mc:Fallback>
          <p:grpSp>
            <p:nvGrpSpPr>
              <p:cNvPr id="5" name="Summary Zoom 4">
                <a:extLst>
                  <a:ext uri="{FF2B5EF4-FFF2-40B4-BE49-F238E27FC236}">
                    <a16:creationId xmlns:a16="http://schemas.microsoft.com/office/drawing/2014/main" id="{C09CD990-DFC7-4D03-84C1-5EEF0928456E}"/>
                  </a:ext>
                </a:extLst>
              </p:cNvPr>
              <p:cNvGrpSpPr>
                <a:grpSpLocks noGrp="1" noUngrp="1" noRot="1" noChangeAspect="1" noMove="1" noResize="1"/>
              </p:cNvGrpSpPr>
              <p:nvPr/>
            </p:nvGrpSpPr>
            <p:grpSpPr>
              <a:xfrm>
                <a:off x="677863" y="2160588"/>
                <a:ext cx="8596312" cy="3881437"/>
                <a:chOff x="677863" y="2160588"/>
                <a:chExt cx="8596312" cy="3881437"/>
              </a:xfrm>
            </p:grpSpPr>
            <p:pic>
              <p:nvPicPr>
                <p:cNvPr id="3" name="Picture 3">
                  <a:hlinkClick r:id="rId7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010972" y="2602326"/>
                  <a:ext cx="2578893" cy="1450627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4" name="Picture 4">
                  <a:hlinkClick r:id="rId8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686573" y="2602326"/>
                  <a:ext cx="2578893" cy="1450627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6" name="Picture 6">
                  <a:hlinkClick r:id="rId9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362174" y="2602326"/>
                  <a:ext cx="2578893" cy="1450627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7" name="Picture 7">
                  <a:hlinkClick r:id="rId10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10972" y="4149661"/>
                  <a:ext cx="2578893" cy="1450627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8" name="Picture 8">
                  <a:hlinkClick r:id="rId11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686573" y="4149661"/>
                  <a:ext cx="2578893" cy="1450627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p:grpSp>
        </mc:Fallback>
      </mc:AlternateContent>
    </p:spTree>
    <p:extLst>
      <p:ext uri="{BB962C8B-B14F-4D97-AF65-F5344CB8AC3E}">
        <p14:creationId xmlns:p14="http://schemas.microsoft.com/office/powerpoint/2010/main" val="5069006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C0950E3-B429-4D90-AB64-459D6E1C8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Directives, Keywords and Expressions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D14CDE-8E2B-4CEE-A801-50565C4849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27958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C0950E3-B429-4D90-AB64-459D6E1C8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Anatomy of a Content Security Policy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D14CDE-8E2B-4CEE-A801-50565C4849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0120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EA628160-BB75-47B1-826A-4D2E9644E758}"/>
              </a:ext>
            </a:extLst>
          </p:cNvPr>
          <p:cNvGrpSpPr/>
          <p:nvPr/>
        </p:nvGrpSpPr>
        <p:grpSpPr>
          <a:xfrm>
            <a:off x="2507978" y="320147"/>
            <a:ext cx="5870528" cy="6700467"/>
            <a:chOff x="2545685" y="536965"/>
            <a:chExt cx="5870528" cy="6700467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B843F50-5182-4663-92D8-0A15606B498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2545685" y="536965"/>
              <a:ext cx="5870528" cy="5878272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FA8A673D-9461-41CB-977D-2B0AE9224525}"/>
                </a:ext>
              </a:extLst>
            </p:cNvPr>
            <p:cNvSpPr txBox="1"/>
            <p:nvPr/>
          </p:nvSpPr>
          <p:spPr>
            <a:xfrm rot="2739418">
              <a:off x="4633794" y="1266840"/>
              <a:ext cx="1614248" cy="4345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>
                  <a:solidFill>
                    <a:srgbClr val="0080FF"/>
                  </a:solidFill>
                </a:rPr>
                <a:t>default-</a:t>
              </a:r>
              <a:r>
                <a:rPr lang="en-US" sz="2000" b="1" err="1">
                  <a:solidFill>
                    <a:srgbClr val="0080FF"/>
                  </a:solidFill>
                </a:rPr>
                <a:t>src</a:t>
              </a:r>
              <a:endParaRPr lang="en-US" sz="2000" b="1">
                <a:solidFill>
                  <a:srgbClr val="0080FF"/>
                </a:solidFill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E275DEF-B498-4B39-9A7C-D2AE03FBD6A2}"/>
                </a:ext>
              </a:extLst>
            </p:cNvPr>
            <p:cNvSpPr txBox="1"/>
            <p:nvPr/>
          </p:nvSpPr>
          <p:spPr>
            <a:xfrm rot="2739418">
              <a:off x="2420255" y="3270948"/>
              <a:ext cx="1260827" cy="4345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>
                  <a:solidFill>
                    <a:srgbClr val="0080FF"/>
                  </a:solidFill>
                </a:rPr>
                <a:t>base-</a:t>
              </a:r>
              <a:r>
                <a:rPr lang="en-US" sz="2000" b="1" err="1">
                  <a:solidFill>
                    <a:srgbClr val="0080FF"/>
                  </a:solidFill>
                </a:rPr>
                <a:t>uri</a:t>
              </a:r>
              <a:endParaRPr lang="en-US" sz="2000" b="1">
                <a:solidFill>
                  <a:srgbClr val="0080FF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E08C4CA-39CE-4DB8-A293-FA173A7E1161}"/>
                </a:ext>
              </a:extLst>
            </p:cNvPr>
            <p:cNvSpPr txBox="1"/>
            <p:nvPr/>
          </p:nvSpPr>
          <p:spPr>
            <a:xfrm rot="2739418">
              <a:off x="2241463" y="2480056"/>
              <a:ext cx="1455819" cy="4345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>
                  <a:solidFill>
                    <a:srgbClr val="0080FF"/>
                  </a:solidFill>
                </a:rPr>
                <a:t>image-</a:t>
              </a:r>
              <a:r>
                <a:rPr lang="en-US" sz="2000" b="1" err="1">
                  <a:solidFill>
                    <a:srgbClr val="0080FF"/>
                  </a:solidFill>
                </a:rPr>
                <a:t>src</a:t>
              </a:r>
              <a:endParaRPr lang="en-US" sz="2000" b="1">
                <a:solidFill>
                  <a:srgbClr val="0080FF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5CCF8CA-47CE-4E09-97D3-F76758CF26C3}"/>
                </a:ext>
              </a:extLst>
            </p:cNvPr>
            <p:cNvSpPr txBox="1"/>
            <p:nvPr/>
          </p:nvSpPr>
          <p:spPr>
            <a:xfrm rot="2739418">
              <a:off x="2426544" y="1786743"/>
              <a:ext cx="1219043" cy="4345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>
                  <a:solidFill>
                    <a:srgbClr val="0080FF"/>
                  </a:solidFill>
                </a:rPr>
                <a:t>font-</a:t>
              </a:r>
              <a:r>
                <a:rPr lang="en-US" sz="2000" b="1" err="1">
                  <a:solidFill>
                    <a:srgbClr val="0080FF"/>
                  </a:solidFill>
                </a:rPr>
                <a:t>src</a:t>
              </a:r>
              <a:endParaRPr lang="en-US" sz="2000" b="1">
                <a:solidFill>
                  <a:srgbClr val="0080FF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839BDEF-AA8D-46F5-AAA8-DB065C65D4CA}"/>
                </a:ext>
              </a:extLst>
            </p:cNvPr>
            <p:cNvSpPr txBox="1"/>
            <p:nvPr/>
          </p:nvSpPr>
          <p:spPr>
            <a:xfrm rot="2739418">
              <a:off x="3286960" y="1577942"/>
              <a:ext cx="1304352" cy="4345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>
                  <a:solidFill>
                    <a:srgbClr val="0080FF"/>
                  </a:solidFill>
                </a:rPr>
                <a:t>style-</a:t>
              </a:r>
              <a:r>
                <a:rPr lang="en-US" sz="2000" b="1" err="1">
                  <a:solidFill>
                    <a:srgbClr val="0080FF"/>
                  </a:solidFill>
                </a:rPr>
                <a:t>src</a:t>
              </a:r>
              <a:endParaRPr lang="en-US" sz="2000" b="1">
                <a:solidFill>
                  <a:srgbClr val="0080FF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7E1EF6A-DBD0-41C0-92E0-6A45CF8A43FB}"/>
                </a:ext>
              </a:extLst>
            </p:cNvPr>
            <p:cNvSpPr txBox="1"/>
            <p:nvPr/>
          </p:nvSpPr>
          <p:spPr>
            <a:xfrm rot="2739418">
              <a:off x="4109345" y="1551554"/>
              <a:ext cx="1420998" cy="4345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>
                  <a:solidFill>
                    <a:srgbClr val="0080FF"/>
                  </a:solidFill>
                </a:rPr>
                <a:t>script-</a:t>
              </a:r>
              <a:r>
                <a:rPr lang="en-US" sz="2000" b="1" err="1">
                  <a:solidFill>
                    <a:srgbClr val="0080FF"/>
                  </a:solidFill>
                </a:rPr>
                <a:t>src</a:t>
              </a:r>
              <a:endParaRPr lang="en-US" sz="2000" b="1">
                <a:solidFill>
                  <a:srgbClr val="0080FF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80917E1-848E-492C-885B-29A414203F7A}"/>
                </a:ext>
              </a:extLst>
            </p:cNvPr>
            <p:cNvSpPr txBox="1"/>
            <p:nvPr/>
          </p:nvSpPr>
          <p:spPr>
            <a:xfrm rot="2739418">
              <a:off x="6927627" y="3146800"/>
              <a:ext cx="77938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>
                  <a:solidFill>
                    <a:srgbClr val="7030A0"/>
                  </a:solidFill>
                </a:rPr>
                <a:t>none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C0A7FA4-AC39-4866-BDC0-3C1A01976040}"/>
                </a:ext>
              </a:extLst>
            </p:cNvPr>
            <p:cNvSpPr txBox="1"/>
            <p:nvPr/>
          </p:nvSpPr>
          <p:spPr>
            <a:xfrm rot="2739418">
              <a:off x="6737963" y="3857263"/>
              <a:ext cx="6126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>
                  <a:solidFill>
                    <a:srgbClr val="7030A0"/>
                  </a:solidFill>
                </a:rPr>
                <a:t>self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0523507-37D1-4599-A103-58BED7D90817}"/>
                </a:ext>
              </a:extLst>
            </p:cNvPr>
            <p:cNvSpPr txBox="1"/>
            <p:nvPr/>
          </p:nvSpPr>
          <p:spPr>
            <a:xfrm rot="2739418">
              <a:off x="4366775" y="6070270"/>
              <a:ext cx="1699558" cy="4345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>
                  <a:solidFill>
                    <a:srgbClr val="7030A0"/>
                  </a:solidFill>
                </a:rPr>
                <a:t>unsafe-eval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40D1B7C-234C-4485-98D9-883353DCC004}"/>
                </a:ext>
              </a:extLst>
            </p:cNvPr>
            <p:cNvSpPr txBox="1"/>
            <p:nvPr/>
          </p:nvSpPr>
          <p:spPr>
            <a:xfrm rot="2739418">
              <a:off x="4917912" y="6070271"/>
              <a:ext cx="1899771" cy="4345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>
                  <a:solidFill>
                    <a:srgbClr val="7030A0"/>
                  </a:solidFill>
                </a:rPr>
                <a:t>unsafe-inline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9E1D406-6F59-428B-A0DF-48E2222C324E}"/>
                </a:ext>
              </a:extLst>
            </p:cNvPr>
            <p:cNvSpPr txBox="1"/>
            <p:nvPr/>
          </p:nvSpPr>
          <p:spPr>
            <a:xfrm rot="2739418">
              <a:off x="6596337" y="5772892"/>
              <a:ext cx="970081" cy="4345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>
                  <a:solidFill>
                    <a:srgbClr val="7030A0"/>
                  </a:solidFill>
                </a:rPr>
                <a:t>https: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8DD7F73-E85E-4747-81EC-C927597BB71B}"/>
                </a:ext>
              </a:extLst>
            </p:cNvPr>
            <p:cNvSpPr txBox="1"/>
            <p:nvPr/>
          </p:nvSpPr>
          <p:spPr>
            <a:xfrm rot="2739418">
              <a:off x="5791960" y="5763073"/>
              <a:ext cx="870846" cy="4345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>
                  <a:solidFill>
                    <a:srgbClr val="7030A0"/>
                  </a:solidFill>
                </a:rPr>
                <a:t>data: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21E1054-EECB-41ED-94AB-C0135F962DA5}"/>
                </a:ext>
              </a:extLst>
            </p:cNvPr>
            <p:cNvSpPr txBox="1"/>
            <p:nvPr/>
          </p:nvSpPr>
          <p:spPr>
            <a:xfrm rot="2739418">
              <a:off x="6569695" y="4950921"/>
              <a:ext cx="1417516" cy="4345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>
                  <a:solidFill>
                    <a:srgbClr val="7030A0"/>
                  </a:solidFill>
                </a:rPr>
                <a:t>* asterisk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217657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925FDA39-87C1-4D01-A509-947974ECA6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6573" y="1503182"/>
            <a:ext cx="8079207" cy="4677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722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445A7386-AC71-40A0-B64B-9601AE042C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909" y="885686"/>
            <a:ext cx="10688542" cy="5753903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252933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ABA9D47-7A14-4558-9A5B-1F9C12234E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Directives, Keywords and Expressions</a:t>
            </a:r>
            <a:br>
              <a:rPr lang="en-US"/>
            </a:br>
            <a:r>
              <a:rPr lang="en-US" sz="2400"/>
              <a:t>Terms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AD84D3-1AF6-40BF-A730-09ECA2DB0F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2160589"/>
            <a:ext cx="10295467" cy="4697411"/>
          </a:xfrm>
        </p:spPr>
        <p:txBody>
          <a:bodyPr>
            <a:normAutofit lnSpcReduction="10000"/>
          </a:bodyPr>
          <a:lstStyle/>
          <a:p>
            <a:r>
              <a:rPr lang="en-US" sz="2400">
                <a:ea typeface="+mn-lt"/>
                <a:cs typeface="+mn-lt"/>
              </a:rPr>
              <a:t>Directive - A directive describes the policy for a specific policy area.  </a:t>
            </a:r>
          </a:p>
          <a:p>
            <a:endParaRPr lang="en-US" sz="2400">
              <a:ea typeface="+mn-lt"/>
              <a:cs typeface="+mn-lt"/>
            </a:endParaRPr>
          </a:p>
          <a:p>
            <a:pPr marL="0" indent="0">
              <a:buNone/>
            </a:pPr>
            <a:endParaRPr lang="en-US" sz="1400">
              <a:ea typeface="+mn-lt"/>
              <a:cs typeface="+mn-lt"/>
            </a:endParaRPr>
          </a:p>
          <a:p>
            <a:pPr marL="0" indent="0">
              <a:buNone/>
            </a:pPr>
            <a:endParaRPr lang="en-US" sz="1400">
              <a:ea typeface="+mn-lt"/>
              <a:cs typeface="+mn-lt"/>
            </a:endParaRPr>
          </a:p>
          <a:p>
            <a:pPr marL="0" indent="0">
              <a:buNone/>
            </a:pPr>
            <a:endParaRPr lang="en-US" sz="1400">
              <a:ea typeface="+mn-lt"/>
              <a:cs typeface="+mn-lt"/>
            </a:endParaRPr>
          </a:p>
          <a:p>
            <a:pPr marL="0" indent="0">
              <a:buNone/>
            </a:pPr>
            <a:endParaRPr lang="en-US" sz="1400">
              <a:ea typeface="+mn-lt"/>
              <a:cs typeface="+mn-lt"/>
            </a:endParaRPr>
          </a:p>
          <a:p>
            <a:pPr marL="0" indent="0">
              <a:buNone/>
            </a:pPr>
            <a:endParaRPr lang="en-US" sz="1400">
              <a:ea typeface="+mn-lt"/>
              <a:cs typeface="+mn-lt"/>
            </a:endParaRPr>
          </a:p>
          <a:p>
            <a:pPr marL="0" indent="0">
              <a:buNone/>
            </a:pPr>
            <a:endParaRPr lang="en-US" sz="1400">
              <a:ea typeface="+mn-lt"/>
              <a:cs typeface="+mn-lt"/>
            </a:endParaRPr>
          </a:p>
          <a:p>
            <a:pPr marL="0" indent="0">
              <a:buNone/>
            </a:pPr>
            <a:endParaRPr lang="en-US" sz="1400">
              <a:ea typeface="+mn-lt"/>
              <a:cs typeface="+mn-lt"/>
            </a:endParaRPr>
          </a:p>
          <a:p>
            <a:pPr marL="0" indent="0">
              <a:buNone/>
            </a:pPr>
            <a:endParaRPr lang="en-US" sz="1400">
              <a:ea typeface="+mn-lt"/>
              <a:cs typeface="+mn-lt"/>
            </a:endParaRPr>
          </a:p>
          <a:p>
            <a:pPr marL="0" indent="0">
              <a:buNone/>
            </a:pPr>
            <a:endParaRPr lang="en-US" sz="1400">
              <a:ea typeface="+mn-lt"/>
              <a:cs typeface="+mn-lt"/>
            </a:endParaRPr>
          </a:p>
          <a:p>
            <a:pPr marL="0" indent="0">
              <a:buNone/>
            </a:pPr>
            <a:endParaRPr lang="en-US" sz="1600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sz="1400">
                <a:ea typeface="+mn-lt"/>
                <a:cs typeface="+mn-lt"/>
              </a:rPr>
              <a:t>https://developer.mozilla.org/en-US/docs/Web/HTTP/CSP</a:t>
            </a:r>
          </a:p>
          <a:p>
            <a:endParaRPr lang="en-US" sz="2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457200" lvl="1" indent="0">
              <a:buNone/>
            </a:pPr>
            <a:endParaRPr lang="en-US" sz="2600"/>
          </a:p>
          <a:p>
            <a:pPr mar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2988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ABA9D47-7A14-4558-9A5B-1F9C12234E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Directives, Keywords and Expressions</a:t>
            </a:r>
            <a:br>
              <a:rPr lang="en-US"/>
            </a:br>
            <a:r>
              <a:rPr lang="en-US" sz="2400"/>
              <a:t>Terms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AD84D3-1AF6-40BF-A730-09ECA2DB0F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10295467" cy="4697411"/>
          </a:xfrm>
        </p:spPr>
        <p:txBody>
          <a:bodyPr>
            <a:normAutofit lnSpcReduction="10000"/>
          </a:bodyPr>
          <a:lstStyle/>
          <a:p>
            <a:r>
              <a:rPr lang="en-US" sz="2400">
                <a:ea typeface="+mn-lt"/>
                <a:cs typeface="+mn-lt"/>
              </a:rPr>
              <a:t>Directive - A directive describes the policy for a specific policy area.  </a:t>
            </a:r>
          </a:p>
          <a:p>
            <a:pPr marL="457200" lvl="1" indent="0">
              <a:buNone/>
            </a:pPr>
            <a:r>
              <a:rPr lang="en-US" sz="2200">
                <a:ea typeface="+mn-lt"/>
                <a:cs typeface="+mn-lt"/>
              </a:rPr>
              <a:t>For example, the directive used to configure the policy area related to the execution of scripts is 'script-</a:t>
            </a:r>
            <a:r>
              <a:rPr lang="en-US" sz="2200" err="1">
                <a:ea typeface="+mn-lt"/>
                <a:cs typeface="+mn-lt"/>
              </a:rPr>
              <a:t>src</a:t>
            </a:r>
            <a:r>
              <a:rPr lang="en-US" sz="2200">
                <a:ea typeface="+mn-lt"/>
                <a:cs typeface="+mn-lt"/>
              </a:rPr>
              <a:t>'</a:t>
            </a:r>
          </a:p>
          <a:p>
            <a:pPr marL="0" indent="0">
              <a:buNone/>
            </a:pPr>
            <a:endParaRPr lang="en-US" sz="1400">
              <a:ea typeface="+mn-lt"/>
              <a:cs typeface="+mn-lt"/>
            </a:endParaRPr>
          </a:p>
          <a:p>
            <a:pPr marL="0" indent="0">
              <a:buNone/>
            </a:pPr>
            <a:endParaRPr lang="en-US" sz="1400">
              <a:ea typeface="+mn-lt"/>
              <a:cs typeface="+mn-lt"/>
            </a:endParaRPr>
          </a:p>
          <a:p>
            <a:pPr marL="0" indent="0">
              <a:buNone/>
            </a:pPr>
            <a:endParaRPr lang="en-US" sz="1400">
              <a:ea typeface="+mn-lt"/>
              <a:cs typeface="+mn-lt"/>
            </a:endParaRPr>
          </a:p>
          <a:p>
            <a:pPr marL="0" indent="0">
              <a:buNone/>
            </a:pPr>
            <a:endParaRPr lang="en-US" sz="1400">
              <a:ea typeface="+mn-lt"/>
              <a:cs typeface="+mn-lt"/>
            </a:endParaRPr>
          </a:p>
          <a:p>
            <a:pPr marL="0" indent="0">
              <a:buNone/>
            </a:pPr>
            <a:endParaRPr lang="en-US" sz="1400">
              <a:ea typeface="+mn-lt"/>
              <a:cs typeface="+mn-lt"/>
            </a:endParaRPr>
          </a:p>
          <a:p>
            <a:pPr marL="0" indent="0">
              <a:buNone/>
            </a:pPr>
            <a:endParaRPr lang="en-US" sz="1400">
              <a:ea typeface="+mn-lt"/>
              <a:cs typeface="+mn-lt"/>
            </a:endParaRPr>
          </a:p>
          <a:p>
            <a:pPr marL="0" indent="0">
              <a:buNone/>
            </a:pPr>
            <a:endParaRPr lang="en-US" sz="1400">
              <a:ea typeface="+mn-lt"/>
              <a:cs typeface="+mn-lt"/>
            </a:endParaRPr>
          </a:p>
          <a:p>
            <a:pPr marL="0" indent="0">
              <a:buNone/>
            </a:pPr>
            <a:endParaRPr lang="en-US" sz="1400">
              <a:ea typeface="+mn-lt"/>
              <a:cs typeface="+mn-lt"/>
            </a:endParaRPr>
          </a:p>
          <a:p>
            <a:pPr marL="0" indent="0">
              <a:buNone/>
            </a:pPr>
            <a:endParaRPr lang="en-US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sz="1400">
                <a:ea typeface="+mn-lt"/>
                <a:cs typeface="+mn-lt"/>
              </a:rPr>
              <a:t>https://developer.mozilla.org/en-US/docs/Web/HTTP/CSP</a:t>
            </a:r>
          </a:p>
          <a:p>
            <a:endParaRPr lang="en-US" sz="2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457200" lvl="1" indent="0">
              <a:buNone/>
            </a:pPr>
            <a:endParaRPr lang="en-US" sz="2600"/>
          </a:p>
          <a:p>
            <a:pPr mar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591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ABA9D47-7A14-4558-9A5B-1F9C12234E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Directives, Keywords and Expressions</a:t>
            </a:r>
            <a:br>
              <a:rPr lang="en-US"/>
            </a:br>
            <a:r>
              <a:rPr lang="en-US" sz="2400"/>
              <a:t>Terms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AD84D3-1AF6-40BF-A730-09ECA2DB0F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2160589"/>
            <a:ext cx="10295467" cy="4697411"/>
          </a:xfrm>
        </p:spPr>
        <p:txBody>
          <a:bodyPr>
            <a:normAutofit lnSpcReduction="10000"/>
          </a:bodyPr>
          <a:lstStyle/>
          <a:p>
            <a:r>
              <a:rPr lang="en-US" sz="2400">
                <a:ea typeface="+mn-lt"/>
                <a:cs typeface="+mn-lt"/>
              </a:rPr>
              <a:t>Directive - A directive describes the policy for a specific policy area.  </a:t>
            </a:r>
          </a:p>
          <a:p>
            <a:pPr marL="457200" lvl="1" indent="0">
              <a:buNone/>
            </a:pPr>
            <a:r>
              <a:rPr lang="en-US" sz="2200">
                <a:ea typeface="+mn-lt"/>
                <a:cs typeface="+mn-lt"/>
              </a:rPr>
              <a:t>For example, the directive used to configure the policy area related to the execution of scripts is 'script-</a:t>
            </a:r>
            <a:r>
              <a:rPr lang="en-US" sz="2200" err="1">
                <a:ea typeface="+mn-lt"/>
                <a:cs typeface="+mn-lt"/>
              </a:rPr>
              <a:t>src</a:t>
            </a:r>
            <a:r>
              <a:rPr lang="en-US" sz="2200">
                <a:ea typeface="+mn-lt"/>
                <a:cs typeface="+mn-lt"/>
              </a:rPr>
              <a:t>'</a:t>
            </a:r>
          </a:p>
          <a:p>
            <a:pPr marL="457200" lvl="1" indent="0">
              <a:buNone/>
            </a:pPr>
            <a:r>
              <a:rPr lang="en-US" sz="2200">
                <a:ea typeface="+mn-lt"/>
                <a:cs typeface="+mn-lt"/>
              </a:rPr>
              <a:t>The directive used to configure the policy area related to style sheets is 'style-</a:t>
            </a:r>
            <a:r>
              <a:rPr lang="en-US" sz="2200" err="1">
                <a:ea typeface="+mn-lt"/>
                <a:cs typeface="+mn-lt"/>
              </a:rPr>
              <a:t>src</a:t>
            </a:r>
            <a:r>
              <a:rPr lang="en-US" sz="2200">
                <a:ea typeface="+mn-lt"/>
                <a:cs typeface="+mn-lt"/>
              </a:rPr>
              <a:t>'.</a:t>
            </a:r>
          </a:p>
          <a:p>
            <a:pPr marL="0" indent="0">
              <a:buNone/>
            </a:pPr>
            <a:endParaRPr lang="en-US" sz="1400">
              <a:ea typeface="+mn-lt"/>
              <a:cs typeface="+mn-lt"/>
            </a:endParaRPr>
          </a:p>
          <a:p>
            <a:pPr marL="0" indent="0">
              <a:buNone/>
            </a:pPr>
            <a:endParaRPr lang="en-US" sz="1400">
              <a:ea typeface="+mn-lt"/>
              <a:cs typeface="+mn-lt"/>
            </a:endParaRPr>
          </a:p>
          <a:p>
            <a:pPr marL="0" indent="0">
              <a:buNone/>
            </a:pPr>
            <a:endParaRPr lang="en-US" sz="1400">
              <a:ea typeface="+mn-lt"/>
              <a:cs typeface="+mn-lt"/>
            </a:endParaRPr>
          </a:p>
          <a:p>
            <a:pPr marL="0" indent="0">
              <a:buNone/>
            </a:pPr>
            <a:endParaRPr lang="en-US" sz="1400">
              <a:ea typeface="+mn-lt"/>
              <a:cs typeface="+mn-lt"/>
            </a:endParaRPr>
          </a:p>
          <a:p>
            <a:pPr marL="0" indent="0">
              <a:buNone/>
            </a:pPr>
            <a:endParaRPr lang="en-US" sz="1400">
              <a:ea typeface="+mn-lt"/>
              <a:cs typeface="+mn-lt"/>
            </a:endParaRPr>
          </a:p>
          <a:p>
            <a:pPr marL="0" indent="0">
              <a:buNone/>
            </a:pPr>
            <a:endParaRPr lang="en-US" sz="1400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sz="1100">
                <a:ea typeface="+mn-lt"/>
                <a:cs typeface="+mn-lt"/>
              </a:rPr>
              <a:t>			</a:t>
            </a:r>
          </a:p>
          <a:p>
            <a:pPr marL="0" indent="0">
              <a:buNone/>
            </a:pPr>
            <a:r>
              <a:rPr lang="en-US" sz="1400">
                <a:ea typeface="+mn-lt"/>
                <a:cs typeface="+mn-lt"/>
              </a:rPr>
              <a:t>https://developer.mozilla.org/en-US/docs/Web/HTTP/CSP</a:t>
            </a:r>
          </a:p>
          <a:p>
            <a:endParaRPr lang="en-US" sz="2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457200" lvl="1" indent="0">
              <a:buNone/>
            </a:pPr>
            <a:endParaRPr lang="en-US" sz="2600"/>
          </a:p>
          <a:p>
            <a:pPr mar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39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ABA9D47-7A14-4558-9A5B-1F9C12234E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Directives, Keywords and Expressions</a:t>
            </a:r>
            <a:br>
              <a:rPr lang="en-US"/>
            </a:br>
            <a:r>
              <a:rPr lang="en-US" sz="2400"/>
              <a:t>Terms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AD84D3-1AF6-40BF-A730-09ECA2DB0F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2160589"/>
            <a:ext cx="10295467" cy="4697411"/>
          </a:xfrm>
        </p:spPr>
        <p:txBody>
          <a:bodyPr>
            <a:normAutofit lnSpcReduction="10000"/>
          </a:bodyPr>
          <a:lstStyle/>
          <a:p>
            <a:r>
              <a:rPr lang="en-US" sz="2400">
                <a:ea typeface="+mn-lt"/>
                <a:cs typeface="+mn-lt"/>
              </a:rPr>
              <a:t>Directive - A directive describes the policy for a specific policy area.  </a:t>
            </a:r>
          </a:p>
          <a:p>
            <a:pPr marL="457200" lvl="1" indent="0">
              <a:buNone/>
            </a:pPr>
            <a:r>
              <a:rPr lang="en-US" sz="2200">
                <a:ea typeface="+mn-lt"/>
                <a:cs typeface="+mn-lt"/>
              </a:rPr>
              <a:t>For example, the directive used to configure the policy area related to the execution of scripts is 'script-</a:t>
            </a:r>
            <a:r>
              <a:rPr lang="en-US" sz="2200" err="1">
                <a:ea typeface="+mn-lt"/>
                <a:cs typeface="+mn-lt"/>
              </a:rPr>
              <a:t>src</a:t>
            </a:r>
            <a:r>
              <a:rPr lang="en-US" sz="2200">
                <a:ea typeface="+mn-lt"/>
                <a:cs typeface="+mn-lt"/>
              </a:rPr>
              <a:t>'</a:t>
            </a:r>
          </a:p>
          <a:p>
            <a:pPr marL="457200" lvl="1" indent="0">
              <a:buNone/>
            </a:pPr>
            <a:r>
              <a:rPr lang="en-US" sz="2200">
                <a:ea typeface="+mn-lt"/>
                <a:cs typeface="+mn-lt"/>
              </a:rPr>
              <a:t>The directive used to configure the policy area related to style sheets is 'style-</a:t>
            </a:r>
            <a:r>
              <a:rPr lang="en-US" sz="2200" err="1">
                <a:ea typeface="+mn-lt"/>
                <a:cs typeface="+mn-lt"/>
              </a:rPr>
              <a:t>src</a:t>
            </a:r>
            <a:r>
              <a:rPr lang="en-US" sz="2200">
                <a:ea typeface="+mn-lt"/>
                <a:cs typeface="+mn-lt"/>
              </a:rPr>
              <a:t>'.</a:t>
            </a:r>
          </a:p>
          <a:p>
            <a:pPr marL="0" indent="0">
              <a:buNone/>
            </a:pPr>
            <a:endParaRPr lang="en-US" sz="1400">
              <a:ea typeface="+mn-lt"/>
              <a:cs typeface="+mn-lt"/>
            </a:endParaRPr>
          </a:p>
          <a:p>
            <a:pPr>
              <a:buClr>
                <a:srgbClr val="90C226"/>
              </a:buClr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lt"/>
                <a:cs typeface="+mn-lt"/>
              </a:rPr>
              <a:t>Expression - An expression represents a specific policy configuration.  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  <a:p>
            <a:pPr marL="0" indent="0">
              <a:buNone/>
            </a:pPr>
            <a:endParaRPr lang="en-US" sz="1400">
              <a:ea typeface="+mn-lt"/>
              <a:cs typeface="+mn-lt"/>
            </a:endParaRPr>
          </a:p>
          <a:p>
            <a:pPr marL="0" indent="0">
              <a:buNone/>
            </a:pPr>
            <a:endParaRPr lang="en-US" sz="1400">
              <a:ea typeface="+mn-lt"/>
              <a:cs typeface="+mn-lt"/>
            </a:endParaRPr>
          </a:p>
          <a:p>
            <a:pPr marL="0" indent="0">
              <a:buNone/>
            </a:pPr>
            <a:endParaRPr lang="en-US" sz="1400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sz="1400">
                <a:ea typeface="+mn-lt"/>
                <a:cs typeface="+mn-lt"/>
              </a:rPr>
              <a:t>https://developer.mozilla.org/en-US/docs/Web/HTTP/CSP</a:t>
            </a:r>
          </a:p>
          <a:p>
            <a:endParaRPr lang="en-US" sz="2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457200" lvl="1" indent="0">
              <a:buNone/>
            </a:pPr>
            <a:endParaRPr lang="en-US" sz="2600"/>
          </a:p>
          <a:p>
            <a:pPr mar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497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ABA9D47-7A14-4558-9A5B-1F9C12234E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Directives, Keywords and Expressions</a:t>
            </a:r>
            <a:br>
              <a:rPr lang="en-US"/>
            </a:br>
            <a:r>
              <a:rPr lang="en-US" sz="2400"/>
              <a:t>Terms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AD84D3-1AF6-40BF-A730-09ECA2DB0F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2160589"/>
            <a:ext cx="10295467" cy="4697411"/>
          </a:xfrm>
        </p:spPr>
        <p:txBody>
          <a:bodyPr>
            <a:normAutofit lnSpcReduction="10000"/>
          </a:bodyPr>
          <a:lstStyle/>
          <a:p>
            <a:r>
              <a:rPr lang="en-US" sz="2400">
                <a:ea typeface="+mn-lt"/>
                <a:cs typeface="+mn-lt"/>
              </a:rPr>
              <a:t>Directive - A directive describes the policy for a specific policy area.  </a:t>
            </a:r>
          </a:p>
          <a:p>
            <a:pPr marL="457200" lvl="1" indent="0">
              <a:buNone/>
            </a:pPr>
            <a:r>
              <a:rPr lang="en-US" sz="2200">
                <a:ea typeface="+mn-lt"/>
                <a:cs typeface="+mn-lt"/>
              </a:rPr>
              <a:t>For example, the directive used to configure the policy area related to the execution of scripts is 'script-</a:t>
            </a:r>
            <a:r>
              <a:rPr lang="en-US" sz="2200" err="1">
                <a:ea typeface="+mn-lt"/>
                <a:cs typeface="+mn-lt"/>
              </a:rPr>
              <a:t>src</a:t>
            </a:r>
            <a:r>
              <a:rPr lang="en-US" sz="2200">
                <a:ea typeface="+mn-lt"/>
                <a:cs typeface="+mn-lt"/>
              </a:rPr>
              <a:t>'</a:t>
            </a:r>
          </a:p>
          <a:p>
            <a:pPr marL="457200" lvl="1" indent="0">
              <a:buNone/>
            </a:pPr>
            <a:r>
              <a:rPr lang="en-US" sz="2200">
                <a:ea typeface="+mn-lt"/>
                <a:cs typeface="+mn-lt"/>
              </a:rPr>
              <a:t>The directive used to configure the policy area related to style sheets is 'style-</a:t>
            </a:r>
            <a:r>
              <a:rPr lang="en-US" sz="2200" err="1">
                <a:ea typeface="+mn-lt"/>
                <a:cs typeface="+mn-lt"/>
              </a:rPr>
              <a:t>src</a:t>
            </a:r>
            <a:r>
              <a:rPr lang="en-US" sz="2200">
                <a:ea typeface="+mn-lt"/>
                <a:cs typeface="+mn-lt"/>
              </a:rPr>
              <a:t>'.</a:t>
            </a:r>
          </a:p>
          <a:p>
            <a:pPr marL="0" indent="0">
              <a:buNone/>
            </a:pPr>
            <a:endParaRPr lang="en-US" sz="1400">
              <a:ea typeface="+mn-lt"/>
              <a:cs typeface="+mn-lt"/>
            </a:endParaRPr>
          </a:p>
          <a:p>
            <a:pPr>
              <a:buClr>
                <a:srgbClr val="90C226"/>
              </a:buClr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lt"/>
                <a:cs typeface="+mn-lt"/>
              </a:rPr>
              <a:t>Expression - An expression represents a specific policy configuration.  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Trebuchet MS" panose="020B0603020202020204"/>
              <a:ea typeface="+mn-lt"/>
              <a:cs typeface="+mn-lt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lt"/>
                <a:cs typeface="+mn-lt"/>
              </a:rPr>
              <a:t>Keyword - 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A keyword is a type of expression, identified with single quotes.</a:t>
            </a:r>
          </a:p>
          <a:p>
            <a:pPr marL="0" indent="0">
              <a:buNone/>
            </a:pPr>
            <a:endParaRPr lang="en-US" sz="300">
              <a:solidFill>
                <a:prstClr val="black">
                  <a:lumMod val="75000"/>
                  <a:lumOff val="25000"/>
                </a:prstClr>
              </a:solidFill>
              <a:latin typeface="Trebuchet MS" panose="020B0603020202020204"/>
            </a:endParaRPr>
          </a:p>
          <a:p>
            <a:pPr marL="0" indent="0">
              <a:buNone/>
            </a:pPr>
            <a:r>
              <a:rPr lang="en-US" sz="1400">
                <a:ea typeface="+mn-lt"/>
                <a:cs typeface="+mn-lt"/>
              </a:rPr>
              <a:t>https://developer.mozilla.org/en-US/docs/Web/HTTP/CSP</a:t>
            </a:r>
          </a:p>
          <a:p>
            <a:endParaRPr lang="en-US" sz="2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457200" lvl="1" indent="0">
              <a:buNone/>
            </a:pPr>
            <a:endParaRPr lang="en-US" sz="2600"/>
          </a:p>
          <a:p>
            <a:pPr mar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673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C0950E3-B429-4D90-AB64-459D6E1C8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Origins, Sites, and Domains</a:t>
            </a:r>
          </a:p>
        </p:txBody>
      </p:sp>
    </p:spTree>
    <p:extLst>
      <p:ext uri="{BB962C8B-B14F-4D97-AF65-F5344CB8AC3E}">
        <p14:creationId xmlns:p14="http://schemas.microsoft.com/office/powerpoint/2010/main" val="10143196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ABA9D47-7A14-4558-9A5B-1F9C12234E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Directives, Keywords and Expressions</a:t>
            </a:r>
            <a:br>
              <a:rPr lang="en-US"/>
            </a:br>
            <a:r>
              <a:rPr lang="en-US" sz="2400"/>
              <a:t>Most Used Directives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AD84D3-1AF6-40BF-A730-09ECA2DB0F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8596668" cy="4586440"/>
          </a:xfrm>
        </p:spPr>
        <p:txBody>
          <a:bodyPr>
            <a:noAutofit/>
          </a:bodyPr>
          <a:lstStyle/>
          <a:p>
            <a:r>
              <a:rPr lang="en-US" sz="2400"/>
              <a:t>default-</a:t>
            </a:r>
            <a:r>
              <a:rPr lang="en-US" sz="2400" err="1"/>
              <a:t>src</a:t>
            </a:r>
            <a:r>
              <a:rPr lang="en-US" sz="2400"/>
              <a:t> – Serves as a 'fallback' for other directives not explicitly configured.</a:t>
            </a:r>
          </a:p>
          <a:p>
            <a:pPr marL="457200" lvl="1" indent="0">
              <a:buNone/>
            </a:pPr>
            <a:endParaRPr lang="en-US" sz="24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457200" lvl="1" indent="0">
              <a:buNone/>
            </a:pPr>
            <a:endParaRPr lang="en-US" sz="2400"/>
          </a:p>
          <a:p>
            <a:r>
              <a:rPr lang="en-US" sz="2400"/>
              <a:t>script-</a:t>
            </a:r>
            <a:r>
              <a:rPr lang="en-US" sz="2400" err="1"/>
              <a:t>src</a:t>
            </a:r>
            <a:r>
              <a:rPr lang="en-US" sz="2400"/>
              <a:t> – Identifies valid sources of JavaScript. </a:t>
            </a:r>
          </a:p>
          <a:p>
            <a:pPr marL="457200" lvl="1" indent="0">
              <a:buNone/>
            </a:pPr>
            <a:endParaRPr lang="en-US" sz="2400"/>
          </a:p>
          <a:p>
            <a:pPr marL="114300" indent="0">
              <a:buNone/>
            </a:pPr>
            <a:endParaRPr lang="en-US" sz="2400"/>
          </a:p>
          <a:p>
            <a:r>
              <a:rPr lang="en-US" sz="2400"/>
              <a:t>style-</a:t>
            </a:r>
            <a:r>
              <a:rPr lang="en-US" sz="2400" err="1"/>
              <a:t>src</a:t>
            </a:r>
            <a:r>
              <a:rPr lang="en-US" sz="2400"/>
              <a:t> - </a:t>
            </a:r>
            <a:r>
              <a:rPr lang="en-US" sz="2400">
                <a:ea typeface="+mn-lt"/>
                <a:cs typeface="+mn-lt"/>
              </a:rPr>
              <a:t>Identifies valid sources of stylesheets.</a:t>
            </a:r>
          </a:p>
          <a:p>
            <a:pPr marL="457200" lvl="1" indent="0">
              <a:buNone/>
            </a:pP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8854193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ABA9D47-7A14-4558-9A5B-1F9C12234E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Directives, Keywords and Expressions</a:t>
            </a:r>
            <a:br>
              <a:rPr lang="en-US"/>
            </a:br>
            <a:r>
              <a:rPr lang="en-US" sz="2400"/>
              <a:t>Most Used Directives, continued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AD84D3-1AF6-40BF-A730-09ECA2DB0F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8596668" cy="4586440"/>
          </a:xfrm>
        </p:spPr>
        <p:txBody>
          <a:bodyPr>
            <a:normAutofit fontScale="92500" lnSpcReduction="20000"/>
          </a:bodyPr>
          <a:lstStyle/>
          <a:p>
            <a:r>
              <a:rPr lang="en-US" sz="2600">
                <a:ea typeface="+mn-lt"/>
                <a:cs typeface="+mn-lt"/>
              </a:rPr>
              <a:t>font-</a:t>
            </a:r>
            <a:r>
              <a:rPr lang="en-US" sz="2600" err="1">
                <a:ea typeface="+mn-lt"/>
                <a:cs typeface="+mn-lt"/>
              </a:rPr>
              <a:t>src</a:t>
            </a:r>
            <a:r>
              <a:rPr lang="en-US" sz="2600"/>
              <a:t> – Identifies valid sources of fonts</a:t>
            </a:r>
            <a:endParaRPr lang="en-US" sz="2600" u="sng">
              <a:latin typeface="Consolas"/>
            </a:endParaRPr>
          </a:p>
          <a:p>
            <a:pPr marL="457200" lvl="1" indent="0">
              <a:buNone/>
            </a:pPr>
            <a:r>
              <a:rPr lang="en-US" sz="2600" b="1">
                <a:solidFill>
                  <a:srgbClr val="0080FF"/>
                </a:solidFill>
                <a:latin typeface="Courier New" panose="02070309020205020404" pitchFamily="49" charset="0"/>
              </a:rPr>
              <a:t>	</a:t>
            </a:r>
            <a:endParaRPr lang="en-US" sz="26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457200" lvl="1" indent="0">
              <a:buNone/>
            </a:pPr>
            <a:endParaRPr lang="en-US" sz="2600"/>
          </a:p>
          <a:p>
            <a:r>
              <a:rPr lang="en-US" sz="2600" err="1"/>
              <a:t>img-src</a:t>
            </a:r>
            <a:r>
              <a:rPr lang="en-US" sz="2600"/>
              <a:t> - </a:t>
            </a:r>
            <a:r>
              <a:rPr lang="en-US" sz="2600">
                <a:ea typeface="+mn-lt"/>
                <a:cs typeface="+mn-lt"/>
              </a:rPr>
              <a:t>Identifies valid sources of images and favicons</a:t>
            </a:r>
            <a:endParaRPr lang="en-US" sz="2600"/>
          </a:p>
          <a:p>
            <a:pPr marL="457200" lvl="1" indent="0">
              <a:buNone/>
            </a:pPr>
            <a:r>
              <a:rPr lang="en-US" sz="2600" b="1">
                <a:solidFill>
                  <a:srgbClr val="0080FF"/>
                </a:solidFill>
                <a:latin typeface="Courier New" panose="02070309020205020404" pitchFamily="49" charset="0"/>
              </a:rPr>
              <a:t>	</a:t>
            </a:r>
            <a:endParaRPr lang="en-US" sz="26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457200" lvl="1" indent="0">
              <a:buNone/>
            </a:pPr>
            <a:endParaRPr lang="en-US" sz="26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2600"/>
              <a:t>base-</a:t>
            </a:r>
            <a:r>
              <a:rPr lang="en-US" sz="2600" err="1"/>
              <a:t>uri</a:t>
            </a:r>
            <a:r>
              <a:rPr lang="en-US" sz="2600"/>
              <a:t> – Restricts URLs that can be used in a document’s &lt;base&gt; element</a:t>
            </a:r>
            <a:r>
              <a:rPr lang="en-US" sz="3000"/>
              <a:t>. [[[Clear Commerce example]]]</a:t>
            </a:r>
          </a:p>
          <a:p>
            <a:pPr marL="0" indent="0">
              <a:buNone/>
            </a:pPr>
            <a:endParaRPr lang="en-US" sz="3000"/>
          </a:p>
          <a:p>
            <a:pPr marL="0" indent="0">
              <a:buNone/>
            </a:pPr>
            <a:r>
              <a:rPr lang="en-US" sz="2300"/>
              <a:t>	</a:t>
            </a:r>
            <a:r>
              <a:rPr lang="en-US" sz="1900"/>
              <a:t>https://apimirror.com/http/headers/content-security-policy/base-uri</a:t>
            </a:r>
          </a:p>
          <a:p>
            <a:pPr marL="0" indent="0">
              <a:buNone/>
            </a:pPr>
            <a:r>
              <a:rPr lang="en-US" sz="3000" b="1">
                <a:solidFill>
                  <a:srgbClr val="0080FF"/>
                </a:solidFill>
                <a:latin typeface="Courier New" panose="02070309020205020404" pitchFamily="49" charset="0"/>
              </a:rPr>
              <a:t>		</a:t>
            </a:r>
            <a:endParaRPr lang="en-US" sz="2600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1116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445A7386-AC71-40A0-B64B-9601AE042C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909" y="885686"/>
            <a:ext cx="10688542" cy="5753903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157483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2F128EBD-742A-48CC-BB51-F0EEA897A7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609" y="881658"/>
            <a:ext cx="10688542" cy="5753903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8599551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ABA9D47-7A14-4558-9A5B-1F9C12234E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Directives, Keywords and Expressions</a:t>
            </a:r>
            <a:br>
              <a:rPr lang="en-US"/>
            </a:br>
            <a:r>
              <a:rPr lang="en-US" sz="2400"/>
              <a:t>Keywords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AD84D3-1AF6-40BF-A730-09ECA2DB0F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2160589"/>
            <a:ext cx="10295467" cy="4506541"/>
          </a:xfrm>
        </p:spPr>
        <p:txBody>
          <a:bodyPr>
            <a:normAutofit/>
          </a:bodyPr>
          <a:lstStyle/>
          <a:p>
            <a:r>
              <a:rPr lang="en-US" sz="2400">
                <a:ea typeface="+mn-lt"/>
                <a:cs typeface="+mn-lt"/>
              </a:rPr>
              <a:t>none - All resources will be blocked for a directive</a:t>
            </a:r>
          </a:p>
          <a:p>
            <a:pPr marL="914400" lvl="2" indent="0">
              <a:buNone/>
            </a:pPr>
            <a:r>
              <a:rPr lang="en-US" sz="2400" b="1">
                <a:solidFill>
                  <a:srgbClr val="0080FF"/>
                </a:solidFill>
                <a:latin typeface="Courier New" panose="02070309020205020404" pitchFamily="49" charset="0"/>
              </a:rPr>
              <a:t>script-</a:t>
            </a:r>
            <a:r>
              <a:rPr lang="en-US" sz="2400" b="1" err="1">
                <a:solidFill>
                  <a:srgbClr val="0080FF"/>
                </a:solidFill>
                <a:latin typeface="Courier New" panose="02070309020205020404" pitchFamily="49" charset="0"/>
              </a:rPr>
              <a:t>src</a:t>
            </a:r>
            <a:r>
              <a:rPr lang="en-US" sz="2400">
                <a:solidFill>
                  <a:srgbClr val="000000"/>
                </a:solidFill>
                <a:latin typeface="Courier New" panose="02070309020205020404" pitchFamily="49" charset="0"/>
              </a:rPr>
              <a:t> '</a:t>
            </a:r>
            <a:r>
              <a:rPr lang="en-US" sz="2400">
                <a:solidFill>
                  <a:srgbClr val="FF0000"/>
                </a:solidFill>
                <a:latin typeface="Courier New" panose="02070309020205020404" pitchFamily="49" charset="0"/>
              </a:rPr>
              <a:t>none</a:t>
            </a:r>
            <a:r>
              <a:rPr lang="en-US" sz="2400">
                <a:solidFill>
                  <a:srgbClr val="000000"/>
                </a:solidFill>
                <a:latin typeface="Courier New" panose="02070309020205020404" pitchFamily="49" charset="0"/>
              </a:rPr>
              <a:t>'</a:t>
            </a:r>
            <a:r>
              <a:rPr lang="en-US" sz="2400" b="1">
                <a:solidFill>
                  <a:srgbClr val="0080FF"/>
                </a:solidFill>
                <a:latin typeface="Courier New" panose="02070309020205020404" pitchFamily="49" charset="0"/>
              </a:rPr>
              <a:t>; style-</a:t>
            </a:r>
            <a:r>
              <a:rPr lang="en-US" sz="2400" b="1" err="1">
                <a:solidFill>
                  <a:srgbClr val="0080FF"/>
                </a:solidFill>
                <a:latin typeface="Courier New" panose="02070309020205020404" pitchFamily="49" charset="0"/>
              </a:rPr>
              <a:t>src</a:t>
            </a:r>
            <a:r>
              <a:rPr lang="en-US" sz="2400">
                <a:solidFill>
                  <a:srgbClr val="000000"/>
                </a:solidFill>
                <a:latin typeface="Courier New" panose="02070309020205020404" pitchFamily="49" charset="0"/>
              </a:rPr>
              <a:t> '</a:t>
            </a:r>
            <a:r>
              <a:rPr lang="en-US" sz="2400">
                <a:solidFill>
                  <a:srgbClr val="FF0000"/>
                </a:solidFill>
                <a:latin typeface="Courier New" panose="02070309020205020404" pitchFamily="49" charset="0"/>
              </a:rPr>
              <a:t>none</a:t>
            </a:r>
            <a:r>
              <a:rPr lang="en-US" sz="2400">
                <a:solidFill>
                  <a:srgbClr val="000000"/>
                </a:solidFill>
                <a:latin typeface="Courier New" panose="02070309020205020404" pitchFamily="49" charset="0"/>
              </a:rPr>
              <a:t>'</a:t>
            </a:r>
            <a:endParaRPr lang="en-US" sz="2400"/>
          </a:p>
          <a:p>
            <a:pPr lvl="1"/>
            <a:endParaRPr lang="en-US" sz="2400">
              <a:ea typeface="+mn-lt"/>
              <a:cs typeface="+mn-lt"/>
            </a:endParaRPr>
          </a:p>
          <a:p>
            <a:r>
              <a:rPr lang="en-US" sz="2400"/>
              <a:t>self – Resources will be allowed from the same origin for a directive</a:t>
            </a:r>
          </a:p>
          <a:p>
            <a:pPr marL="914400" lvl="2" indent="0">
              <a:buNone/>
            </a:pPr>
            <a:r>
              <a:rPr lang="en-US" sz="2400" b="1">
                <a:solidFill>
                  <a:srgbClr val="0080FF"/>
                </a:solidFill>
                <a:latin typeface="Courier New" panose="02070309020205020404" pitchFamily="49" charset="0"/>
              </a:rPr>
              <a:t>script-</a:t>
            </a:r>
            <a:r>
              <a:rPr lang="en-US" sz="2400" b="1" err="1">
                <a:solidFill>
                  <a:srgbClr val="0080FF"/>
                </a:solidFill>
                <a:latin typeface="Courier New" panose="02070309020205020404" pitchFamily="49" charset="0"/>
              </a:rPr>
              <a:t>src</a:t>
            </a:r>
            <a:r>
              <a:rPr lang="en-US" sz="2400">
                <a:solidFill>
                  <a:srgbClr val="000000"/>
                </a:solidFill>
                <a:latin typeface="Courier New" panose="02070309020205020404" pitchFamily="49" charset="0"/>
              </a:rPr>
              <a:t> '</a:t>
            </a:r>
            <a:r>
              <a:rPr lang="en-US" sz="2400">
                <a:solidFill>
                  <a:srgbClr val="FF0000"/>
                </a:solidFill>
                <a:latin typeface="Courier New" panose="02070309020205020404" pitchFamily="49" charset="0"/>
              </a:rPr>
              <a:t>self</a:t>
            </a:r>
            <a:r>
              <a:rPr lang="en-US" sz="2400">
                <a:solidFill>
                  <a:srgbClr val="000000"/>
                </a:solidFill>
                <a:latin typeface="Courier New" panose="02070309020205020404" pitchFamily="49" charset="0"/>
              </a:rPr>
              <a:t>'</a:t>
            </a:r>
            <a:r>
              <a:rPr lang="en-US" sz="2400" b="1">
                <a:solidFill>
                  <a:srgbClr val="0080FF"/>
                </a:solidFill>
                <a:latin typeface="Courier New" panose="02070309020205020404" pitchFamily="49" charset="0"/>
              </a:rPr>
              <a:t>; style-</a:t>
            </a:r>
            <a:r>
              <a:rPr lang="en-US" sz="2400" b="1" err="1">
                <a:solidFill>
                  <a:srgbClr val="0080FF"/>
                </a:solidFill>
                <a:latin typeface="Courier New" panose="02070309020205020404" pitchFamily="49" charset="0"/>
              </a:rPr>
              <a:t>src</a:t>
            </a:r>
            <a:r>
              <a:rPr lang="en-US" sz="2400">
                <a:solidFill>
                  <a:srgbClr val="000000"/>
                </a:solidFill>
                <a:latin typeface="Courier New" panose="02070309020205020404" pitchFamily="49" charset="0"/>
              </a:rPr>
              <a:t> '</a:t>
            </a:r>
            <a:r>
              <a:rPr lang="en-US" sz="2400">
                <a:solidFill>
                  <a:srgbClr val="FF0000"/>
                </a:solidFill>
                <a:latin typeface="Courier New" panose="02070309020205020404" pitchFamily="49" charset="0"/>
              </a:rPr>
              <a:t>self</a:t>
            </a:r>
            <a:r>
              <a:rPr lang="en-US" sz="2400">
                <a:solidFill>
                  <a:srgbClr val="000000"/>
                </a:solidFill>
                <a:latin typeface="Courier New" panose="02070309020205020404" pitchFamily="49" charset="0"/>
              </a:rPr>
              <a:t>'</a:t>
            </a:r>
          </a:p>
          <a:p>
            <a:pPr marL="457200" lvl="1" indent="0">
              <a:buNone/>
            </a:pPr>
            <a:endParaRPr lang="en-US" sz="2600"/>
          </a:p>
          <a:p>
            <a:pPr mar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4791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2F128EBD-742A-48CC-BB51-F0EEA897A7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609" y="881658"/>
            <a:ext cx="10688542" cy="5753903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7999737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D0B6E2C7-2671-4955-B1F9-EA341B26FD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736" y="878948"/>
            <a:ext cx="10688542" cy="5753903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5611867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ABA9D47-7A14-4558-9A5B-1F9C12234E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Directives, Keywords and Expressions</a:t>
            </a:r>
            <a:br>
              <a:rPr lang="en-US"/>
            </a:br>
            <a:r>
              <a:rPr lang="en-US" sz="2400"/>
              <a:t>Keywords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AD84D3-1AF6-40BF-A730-09ECA2DB0F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2160589"/>
            <a:ext cx="10295467" cy="4506541"/>
          </a:xfrm>
        </p:spPr>
        <p:txBody>
          <a:bodyPr>
            <a:normAutofit/>
          </a:bodyPr>
          <a:lstStyle/>
          <a:p>
            <a:r>
              <a:rPr lang="en-US" sz="2400" dirty="0"/>
              <a:t>nonce - A one-time identifier used to whitelist scripts</a:t>
            </a:r>
          </a:p>
          <a:p>
            <a:pPr marL="0" indent="0">
              <a:buNone/>
            </a:pPr>
            <a:r>
              <a:rPr lang="en-US" sz="2400" dirty="0"/>
              <a:t>	(Unsafe-inline is not enforced when 'nonce' is used)</a:t>
            </a:r>
          </a:p>
          <a:p>
            <a:pPr marL="914400" lvl="2" indent="0">
              <a:buNone/>
            </a:pPr>
            <a:r>
              <a:rPr lang="en-US" sz="2400" b="1" dirty="0">
                <a:solidFill>
                  <a:srgbClr val="0080FF"/>
                </a:solidFill>
                <a:latin typeface="Courier New" panose="02070309020205020404" pitchFamily="49" charset="0"/>
              </a:rPr>
              <a:t>script-</a:t>
            </a:r>
            <a:r>
              <a:rPr lang="en-US" sz="2400" b="1" dirty="0" err="1">
                <a:solidFill>
                  <a:srgbClr val="0080FF"/>
                </a:solidFill>
                <a:latin typeface="Courier New" panose="02070309020205020404" pitchFamily="49" charset="0"/>
              </a:rPr>
              <a:t>src</a:t>
            </a:r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 '</a:t>
            </a:r>
            <a:r>
              <a:rPr lang="en-US" sz="2400" dirty="0">
                <a:solidFill>
                  <a:srgbClr val="FF0000"/>
                </a:solidFill>
                <a:latin typeface="Courier New" panose="02070309020205020404" pitchFamily="49" charset="0"/>
              </a:rPr>
              <a:t>self</a:t>
            </a:r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' '</a:t>
            </a:r>
            <a:r>
              <a:rPr lang="en-US" sz="2400" b="1" dirty="0">
                <a:solidFill>
                  <a:srgbClr val="FF0000"/>
                </a:solidFill>
                <a:latin typeface="Courier New" panose="02070309020205020404" pitchFamily="49" charset="0"/>
              </a:rPr>
              <a:t>nonce-</a:t>
            </a:r>
            <a:r>
              <a:rPr lang="en-US" sz="2400" b="1" dirty="0" err="1">
                <a:solidFill>
                  <a:srgbClr val="FF0000"/>
                </a:solidFill>
                <a:latin typeface="Courier New" panose="02070309020205020404" pitchFamily="49" charset="0"/>
              </a:rPr>
              <a:t>ilgdgbnvbEDiFwjpvXbO</a:t>
            </a:r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'</a:t>
            </a:r>
            <a:endParaRPr lang="en-US" sz="2400" dirty="0"/>
          </a:p>
          <a:p>
            <a:pPr lvl="1"/>
            <a:endParaRPr lang="en-US" sz="2400" dirty="0"/>
          </a:p>
          <a:p>
            <a:r>
              <a:rPr lang="en-US" sz="2400" dirty="0"/>
              <a:t>sha256 - A hash used to whitelist scripts</a:t>
            </a:r>
          </a:p>
          <a:p>
            <a:pPr marL="914400" lvl="2" indent="0">
              <a:buNone/>
            </a:pPr>
            <a:r>
              <a:rPr lang="en-US" sz="2400" b="1" dirty="0">
                <a:solidFill>
                  <a:srgbClr val="0080FF"/>
                </a:solidFill>
                <a:latin typeface="Courier New" panose="02070309020205020404" pitchFamily="49" charset="0"/>
              </a:rPr>
              <a:t>script-</a:t>
            </a:r>
            <a:r>
              <a:rPr lang="en-US" sz="2400" b="1" dirty="0" err="1">
                <a:solidFill>
                  <a:srgbClr val="0080FF"/>
                </a:solidFill>
                <a:latin typeface="Courier New" panose="02070309020205020404" pitchFamily="49" charset="0"/>
              </a:rPr>
              <a:t>src</a:t>
            </a:r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 '</a:t>
            </a:r>
            <a:r>
              <a:rPr lang="en-US" sz="2400" dirty="0">
                <a:solidFill>
                  <a:srgbClr val="FF0000"/>
                </a:solidFill>
                <a:latin typeface="Courier New" panose="02070309020205020404" pitchFamily="49" charset="0"/>
              </a:rPr>
              <a:t>self</a:t>
            </a:r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' '</a:t>
            </a:r>
            <a:r>
              <a:rPr lang="en-US" sz="2400" b="1" dirty="0">
                <a:solidFill>
                  <a:srgbClr val="FF0000"/>
                </a:solidFill>
                <a:latin typeface="Courier New" panose="02070309020205020404" pitchFamily="49" charset="0"/>
              </a:rPr>
              <a:t>sha256-vtOwtCfiL2B+TrRWnLTdfTIr7KTaqohZywH93jHLSGw=</a:t>
            </a:r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'</a:t>
            </a:r>
            <a:endParaRPr lang="en-US" sz="2400" b="1" dirty="0">
              <a:solidFill>
                <a:srgbClr val="FF0000"/>
              </a:solidFill>
              <a:latin typeface="Courier New" panose="02070309020205020404" pitchFamily="49" charset="0"/>
            </a:endParaRPr>
          </a:p>
          <a:p>
            <a:pPr lvl="2"/>
            <a:endParaRPr lang="en-US" sz="2400" dirty="0"/>
          </a:p>
          <a:p>
            <a:pPr marL="914400" lvl="2" indent="0">
              <a:buNone/>
            </a:pPr>
            <a:endParaRPr lang="en-US" sz="24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319657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2F128EBD-742A-48CC-BB51-F0EEA897A7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609" y="881658"/>
            <a:ext cx="10688542" cy="5753903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1770749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91D973C3-63FA-4359-A6BC-8E86D16B04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841" y="869681"/>
            <a:ext cx="10688542" cy="5753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321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55AE6B0-AC9E-4167-806F-E9DB135FC4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ABA9D47-7A14-4558-9A5B-1F9C12234E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481" y="1382486"/>
            <a:ext cx="3547581" cy="4093028"/>
          </a:xfrm>
        </p:spPr>
        <p:txBody>
          <a:bodyPr anchor="ctr">
            <a:normAutofit/>
          </a:bodyPr>
          <a:lstStyle/>
          <a:p>
            <a:r>
              <a:rPr lang="en-US" sz="5400"/>
              <a:t>Terms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523416A-383B-4FDC-B4C9-D8EDDFE9C0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267" y="-8467"/>
            <a:ext cx="4766733" cy="6866467"/>
            <a:chOff x="7425267" y="-8467"/>
            <a:chExt cx="4766733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CB0D29D5-3F7C-4197-821B-6D60A66CC0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rgbClr val="BFBFBF">
                  <a:alpha val="75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47FB49A-3541-428A-AADE-682A3C5056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rgbClr val="BFBFBF">
                  <a:alpha val="80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D96F53DC-08F1-42C6-B558-B83D54B276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AFE48CAF-A51C-463F-A570-ED99439A5C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01F0C48B-50FF-4351-8207-16D0960483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300384B6-5ED6-4F91-A548-B706D83751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337AFFAE-C182-463C-9459-8AB3C69D9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510ACF17-C3F0-42BF-BDEB-D079277121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E804EFD0-B84E-476F-9FC6-6C4A42EA00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87BD1F4E-A66D-4C06-86DA-8D56CA7A3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77719" y="0"/>
            <a:ext cx="621428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A18E87FB-A498-4F6F-A122-5103092ADE1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05262374"/>
              </p:ext>
            </p:extLst>
          </p:nvPr>
        </p:nvGraphicFramePr>
        <p:xfrm>
          <a:off x="4916553" y="944563"/>
          <a:ext cx="6628804" cy="49795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05417849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ABA9D47-7A14-4558-9A5B-1F9C12234E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Directives, Keywords and Expressions</a:t>
            </a:r>
            <a:br>
              <a:rPr lang="en-US"/>
            </a:br>
            <a:r>
              <a:rPr lang="en-US" sz="2400"/>
              <a:t>Expressions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AD84D3-1AF6-40BF-A730-09ECA2DB0F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8596668" cy="4554536"/>
          </a:xfrm>
        </p:spPr>
        <p:txBody>
          <a:bodyPr>
            <a:normAutofit fontScale="70000" lnSpcReduction="20000"/>
          </a:bodyPr>
          <a:lstStyle/>
          <a:p>
            <a:r>
              <a:rPr lang="en-US" sz="5200">
                <a:solidFill>
                  <a:srgbClr val="00B0F0"/>
                </a:solidFill>
              </a:rPr>
              <a:t>*</a:t>
            </a:r>
            <a:r>
              <a:rPr lang="en-US" sz="3300"/>
              <a:t> </a:t>
            </a:r>
            <a:r>
              <a:rPr lang="en-US" sz="3400"/>
              <a:t>- (asterisk) Allow resources to be loaded from any origin</a:t>
            </a:r>
          </a:p>
          <a:p>
            <a:pPr lvl="1"/>
            <a:r>
              <a:rPr lang="en-US" sz="2800" i="1"/>
              <a:t>	</a:t>
            </a:r>
            <a:r>
              <a:rPr lang="en-US" sz="2100" i="1">
                <a:solidFill>
                  <a:srgbClr val="FF0000"/>
                </a:solidFill>
              </a:rPr>
              <a:t>This is insecure</a:t>
            </a:r>
            <a:endParaRPr lang="en-US" sz="210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sz="2600" b="1">
                <a:solidFill>
                  <a:srgbClr val="0080FF"/>
                </a:solidFill>
                <a:latin typeface="Courier New" panose="02070309020205020404" pitchFamily="49" charset="0"/>
              </a:rPr>
              <a:t>	</a:t>
            </a:r>
            <a:r>
              <a:rPr lang="en-US" sz="3100" b="1">
                <a:solidFill>
                  <a:srgbClr val="0080FF"/>
                </a:solidFill>
                <a:latin typeface="Courier New" panose="02070309020205020404" pitchFamily="49" charset="0"/>
              </a:rPr>
              <a:t>	 	</a:t>
            </a:r>
            <a:r>
              <a:rPr lang="en-US" sz="3400" b="1">
                <a:solidFill>
                  <a:srgbClr val="0080FF"/>
                </a:solidFill>
                <a:latin typeface="Courier New" panose="02070309020205020404" pitchFamily="49" charset="0"/>
              </a:rPr>
              <a:t>script-</a:t>
            </a:r>
            <a:r>
              <a:rPr lang="en-US" sz="3400" b="1" err="1">
                <a:solidFill>
                  <a:srgbClr val="0080FF"/>
                </a:solidFill>
                <a:latin typeface="Courier New" panose="02070309020205020404" pitchFamily="49" charset="0"/>
              </a:rPr>
              <a:t>src</a:t>
            </a:r>
            <a:r>
              <a:rPr lang="en-US" sz="3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3600">
                <a:solidFill>
                  <a:srgbClr val="FF0000"/>
                </a:solidFill>
                <a:latin typeface="Courier New" panose="02070309020205020404" pitchFamily="49" charset="0"/>
              </a:rPr>
              <a:t>*</a:t>
            </a:r>
            <a:endParaRPr lang="en-US" sz="3400"/>
          </a:p>
          <a:p>
            <a:pPr lvl="1"/>
            <a:endParaRPr lang="en-US" sz="2800"/>
          </a:p>
          <a:p>
            <a:r>
              <a:rPr lang="en-US" sz="3400"/>
              <a:t>https: - Allow resources to be loaded only over secure http</a:t>
            </a:r>
          </a:p>
          <a:p>
            <a:pPr lvl="1"/>
            <a:r>
              <a:rPr lang="en-US" sz="2100" i="1">
                <a:solidFill>
                  <a:srgbClr val="FF0000"/>
                </a:solidFill>
              </a:rPr>
              <a:t>This is insecure</a:t>
            </a:r>
            <a:endParaRPr lang="en-US" sz="210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sz="2800" b="1">
                <a:solidFill>
                  <a:srgbClr val="0080FF"/>
                </a:solidFill>
                <a:latin typeface="Courier New" panose="02070309020205020404" pitchFamily="49" charset="0"/>
              </a:rPr>
              <a:t>			</a:t>
            </a:r>
            <a:r>
              <a:rPr lang="en-US" sz="3400" b="1">
                <a:solidFill>
                  <a:srgbClr val="0080FF"/>
                </a:solidFill>
                <a:latin typeface="Courier New" panose="02070309020205020404" pitchFamily="49" charset="0"/>
              </a:rPr>
              <a:t>script-</a:t>
            </a:r>
            <a:r>
              <a:rPr lang="en-US" sz="3400" b="1" err="1">
                <a:solidFill>
                  <a:srgbClr val="0080FF"/>
                </a:solidFill>
                <a:latin typeface="Courier New" panose="02070309020205020404" pitchFamily="49" charset="0"/>
              </a:rPr>
              <a:t>src</a:t>
            </a:r>
            <a:r>
              <a:rPr lang="en-US" sz="3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3600">
                <a:solidFill>
                  <a:srgbClr val="FF0000"/>
                </a:solidFill>
                <a:latin typeface="Courier New" panose="02070309020205020404" pitchFamily="49" charset="0"/>
              </a:rPr>
              <a:t>https:</a:t>
            </a:r>
            <a:endParaRPr lang="en-US" sz="3400"/>
          </a:p>
          <a:p>
            <a:pPr lvl="1"/>
            <a:endParaRPr lang="en-US" sz="3100"/>
          </a:p>
          <a:p>
            <a:r>
              <a:rPr lang="en-US" sz="3400">
                <a:ea typeface="+mn-lt"/>
                <a:cs typeface="+mn-lt"/>
              </a:rPr>
              <a:t>data: - Allow resources to be loaded from data URIs</a:t>
            </a:r>
          </a:p>
          <a:p>
            <a:pPr lvl="1"/>
            <a:r>
              <a:rPr lang="en-US" sz="2100" i="1">
                <a:solidFill>
                  <a:srgbClr val="FF0000"/>
                </a:solidFill>
              </a:rPr>
              <a:t>This is insecure</a:t>
            </a:r>
            <a:endParaRPr lang="en-US" sz="2100" i="1"/>
          </a:p>
          <a:p>
            <a:pPr marL="914400" lvl="2" indent="0">
              <a:buNone/>
            </a:pPr>
            <a:r>
              <a:rPr lang="en-US" sz="3100" b="1">
                <a:solidFill>
                  <a:srgbClr val="0080FF"/>
                </a:solidFill>
                <a:latin typeface="Courier New" panose="02070309020205020404" pitchFamily="49" charset="0"/>
              </a:rPr>
              <a:t>	</a:t>
            </a:r>
            <a:r>
              <a:rPr lang="en-US" sz="3400" b="1">
                <a:solidFill>
                  <a:srgbClr val="0080FF"/>
                </a:solidFill>
                <a:latin typeface="Courier New" panose="02070309020205020404" pitchFamily="49" charset="0"/>
              </a:rPr>
              <a:t>script-</a:t>
            </a:r>
            <a:r>
              <a:rPr lang="en-US" sz="3400" b="1" err="1">
                <a:solidFill>
                  <a:srgbClr val="0080FF"/>
                </a:solidFill>
                <a:latin typeface="Courier New" panose="02070309020205020404" pitchFamily="49" charset="0"/>
              </a:rPr>
              <a:t>src</a:t>
            </a:r>
            <a:r>
              <a:rPr lang="en-US" sz="3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3600">
                <a:solidFill>
                  <a:srgbClr val="FF0000"/>
                </a:solidFill>
                <a:latin typeface="Courier New" panose="02070309020205020404" pitchFamily="49" charset="0"/>
              </a:rPr>
              <a:t>data:</a:t>
            </a:r>
            <a:endParaRPr lang="en-US" sz="3400"/>
          </a:p>
          <a:p>
            <a:pPr marL="914400" lvl="2" indent="0">
              <a:buNone/>
            </a:pPr>
            <a:endParaRPr lang="en-US" sz="2400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09418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2F128EBD-742A-48CC-BB51-F0EEA897A7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609" y="881658"/>
            <a:ext cx="10688542" cy="5753903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8586708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281ADE1B-4168-4040-82B1-F499BDAFD9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977" y="858379"/>
            <a:ext cx="10688542" cy="5753903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1250180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ABA9D47-7A14-4558-9A5B-1F9C12234E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Directives, Keywords and Expressions</a:t>
            </a:r>
            <a:br>
              <a:rPr lang="en-US"/>
            </a:br>
            <a:r>
              <a:rPr lang="en-US" sz="2400"/>
              <a:t>Expressions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AD84D3-1AF6-40BF-A730-09ECA2DB0F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51064"/>
            <a:ext cx="8596668" cy="4182359"/>
          </a:xfrm>
        </p:spPr>
        <p:txBody>
          <a:bodyPr>
            <a:normAutofit/>
          </a:bodyPr>
          <a:lstStyle/>
          <a:p>
            <a:r>
              <a:rPr lang="en-US" sz="2400">
                <a:solidFill>
                  <a:srgbClr val="00B0F0"/>
                </a:solidFill>
                <a:ea typeface="+mn-lt"/>
                <a:cs typeface="+mn-lt"/>
              </a:rPr>
              <a:t>unsafe-inline</a:t>
            </a:r>
            <a:r>
              <a:rPr lang="en-US" sz="2400">
                <a:ea typeface="+mn-lt"/>
                <a:cs typeface="+mn-lt"/>
              </a:rPr>
              <a:t> - Allows the use of inline resources</a:t>
            </a:r>
          </a:p>
          <a:p>
            <a:pPr lvl="1"/>
            <a:r>
              <a:rPr lang="en-US" sz="1500" i="1">
                <a:solidFill>
                  <a:srgbClr val="FF0000"/>
                </a:solidFill>
              </a:rPr>
              <a:t>This is insecure</a:t>
            </a:r>
            <a:endParaRPr lang="en-US" sz="1500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b="1">
                <a:solidFill>
                  <a:srgbClr val="0080FF"/>
                </a:solidFill>
                <a:latin typeface="Courier New" panose="02070309020205020404" pitchFamily="49" charset="0"/>
              </a:rPr>
              <a:t>		</a:t>
            </a:r>
            <a:r>
              <a:rPr lang="en-US" sz="2400" b="1">
                <a:solidFill>
                  <a:srgbClr val="0080FF"/>
                </a:solidFill>
                <a:latin typeface="Courier New" panose="02070309020205020404" pitchFamily="49" charset="0"/>
              </a:rPr>
              <a:t>script-</a:t>
            </a:r>
            <a:r>
              <a:rPr lang="en-US" sz="2400" b="1" err="1">
                <a:solidFill>
                  <a:srgbClr val="0080FF"/>
                </a:solidFill>
                <a:latin typeface="Courier New" panose="02070309020205020404" pitchFamily="49" charset="0"/>
              </a:rPr>
              <a:t>src</a:t>
            </a:r>
            <a:r>
              <a:rPr lang="en-US" sz="2400">
                <a:solidFill>
                  <a:srgbClr val="000000"/>
                </a:solidFill>
                <a:latin typeface="Courier New" panose="02070309020205020404" pitchFamily="49" charset="0"/>
              </a:rPr>
              <a:t> '</a:t>
            </a:r>
            <a:r>
              <a:rPr lang="en-US" sz="2400">
                <a:solidFill>
                  <a:srgbClr val="FF0000"/>
                </a:solidFill>
                <a:latin typeface="Courier New" panose="02070309020205020404" pitchFamily="49" charset="0"/>
              </a:rPr>
              <a:t>self</a:t>
            </a:r>
            <a:r>
              <a:rPr lang="en-US" sz="2400">
                <a:solidFill>
                  <a:srgbClr val="000000"/>
                </a:solidFill>
                <a:latin typeface="Courier New" panose="02070309020205020404" pitchFamily="49" charset="0"/>
              </a:rPr>
              <a:t>' '</a:t>
            </a:r>
            <a:r>
              <a:rPr lang="en-US" sz="2400">
                <a:solidFill>
                  <a:srgbClr val="FF0000"/>
                </a:solidFill>
                <a:latin typeface="Courier New" panose="02070309020205020404" pitchFamily="49" charset="0"/>
              </a:rPr>
              <a:t>unsafe-inline</a:t>
            </a:r>
            <a:r>
              <a:rPr lang="en-US" sz="2400">
                <a:solidFill>
                  <a:srgbClr val="000000"/>
                </a:solidFill>
                <a:latin typeface="Courier New" panose="02070309020205020404" pitchFamily="49" charset="0"/>
              </a:rPr>
              <a:t>' </a:t>
            </a:r>
            <a:endParaRPr lang="en-US" sz="2400"/>
          </a:p>
          <a:p>
            <a:pPr lvl="1"/>
            <a:endParaRPr lang="en-US" sz="2400">
              <a:ea typeface="+mn-lt"/>
              <a:cs typeface="+mn-lt"/>
            </a:endParaRPr>
          </a:p>
          <a:p>
            <a:r>
              <a:rPr lang="en-US" sz="2400">
                <a:solidFill>
                  <a:srgbClr val="00B0F0"/>
                </a:solidFill>
                <a:ea typeface="+mn-lt"/>
                <a:cs typeface="+mn-lt"/>
              </a:rPr>
              <a:t>unsafe-eval</a:t>
            </a:r>
            <a:r>
              <a:rPr lang="en-US" sz="2400">
                <a:ea typeface="+mn-lt"/>
                <a:cs typeface="+mn-lt"/>
              </a:rPr>
              <a:t> - Allows the use of dynamic code evaluation (via eval, </a:t>
            </a:r>
            <a:r>
              <a:rPr lang="en-US" sz="2400" err="1">
                <a:ea typeface="+mn-lt"/>
                <a:cs typeface="+mn-lt"/>
              </a:rPr>
              <a:t>setImmediate</a:t>
            </a:r>
            <a:r>
              <a:rPr lang="en-US" sz="2400">
                <a:ea typeface="+mn-lt"/>
                <a:cs typeface="+mn-lt"/>
              </a:rPr>
              <a:t>, </a:t>
            </a:r>
            <a:r>
              <a:rPr lang="en-US" sz="2400" err="1">
                <a:ea typeface="+mn-lt"/>
                <a:cs typeface="+mn-lt"/>
              </a:rPr>
              <a:t>execScript</a:t>
            </a:r>
            <a:r>
              <a:rPr lang="en-US" sz="2400">
                <a:ea typeface="+mn-lt"/>
                <a:cs typeface="+mn-lt"/>
              </a:rPr>
              <a:t>)</a:t>
            </a:r>
          </a:p>
          <a:p>
            <a:pPr lvl="1"/>
            <a:r>
              <a:rPr lang="en-US" sz="1500" i="1">
                <a:solidFill>
                  <a:srgbClr val="FF0000"/>
                </a:solidFill>
              </a:rPr>
              <a:t>This is insecure</a:t>
            </a:r>
            <a:endParaRPr lang="en-US" sz="1500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sz="2400" b="1">
                <a:solidFill>
                  <a:srgbClr val="0080FF"/>
                </a:solidFill>
                <a:latin typeface="Courier New" panose="02070309020205020404" pitchFamily="49" charset="0"/>
              </a:rPr>
              <a:t>		script-</a:t>
            </a:r>
            <a:r>
              <a:rPr lang="en-US" sz="2400" b="1" err="1">
                <a:solidFill>
                  <a:srgbClr val="0080FF"/>
                </a:solidFill>
                <a:latin typeface="Courier New" panose="02070309020205020404" pitchFamily="49" charset="0"/>
              </a:rPr>
              <a:t>src</a:t>
            </a:r>
            <a:r>
              <a:rPr lang="en-US" sz="2400">
                <a:solidFill>
                  <a:srgbClr val="000000"/>
                </a:solidFill>
                <a:latin typeface="Courier New" panose="02070309020205020404" pitchFamily="49" charset="0"/>
              </a:rPr>
              <a:t> '</a:t>
            </a:r>
            <a:r>
              <a:rPr lang="en-US" sz="2400">
                <a:solidFill>
                  <a:srgbClr val="FF0000"/>
                </a:solidFill>
                <a:latin typeface="Courier New" panose="02070309020205020404" pitchFamily="49" charset="0"/>
              </a:rPr>
              <a:t>self</a:t>
            </a:r>
            <a:r>
              <a:rPr lang="en-US" sz="2400">
                <a:solidFill>
                  <a:srgbClr val="000000"/>
                </a:solidFill>
                <a:latin typeface="Courier New" panose="02070309020205020404" pitchFamily="49" charset="0"/>
              </a:rPr>
              <a:t>' '</a:t>
            </a:r>
            <a:r>
              <a:rPr lang="en-US" sz="2400">
                <a:solidFill>
                  <a:srgbClr val="FF0000"/>
                </a:solidFill>
                <a:latin typeface="Courier New" panose="02070309020205020404" pitchFamily="49" charset="0"/>
              </a:rPr>
              <a:t>unsafe-eval</a:t>
            </a:r>
            <a:r>
              <a:rPr lang="en-US" sz="2400">
                <a:solidFill>
                  <a:srgbClr val="000000"/>
                </a:solidFill>
                <a:latin typeface="Courier New" panose="02070309020205020404" pitchFamily="49" charset="0"/>
              </a:rPr>
              <a:t>'</a:t>
            </a:r>
            <a:endParaRPr lang="en-US" sz="2400"/>
          </a:p>
          <a:p>
            <a:pPr marL="457200" lvl="1" indent="0">
              <a:buNone/>
            </a:pPr>
            <a:endParaRPr lang="en-US" sz="2600">
              <a:ea typeface="+mn-lt"/>
              <a:cs typeface="+mn-lt"/>
            </a:endParaRP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42416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2F128EBD-742A-48CC-BB51-F0EEA897A7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609" y="881658"/>
            <a:ext cx="10688542" cy="5753903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134100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53743CDA-82C9-474B-A423-79285E756C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609" y="862407"/>
            <a:ext cx="10688542" cy="5753903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6552629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ABA9D47-7A14-4558-9A5B-1F9C12234E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Introduction to Content Security Policy</a:t>
            </a:r>
            <a:br>
              <a:rPr lang="en-US"/>
            </a:br>
            <a:r>
              <a:rPr lang="en-US"/>
              <a:t>'data:' Expression</a:t>
            </a:r>
            <a:endParaRPr lang="en-US" sz="240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AD84D3-1AF6-40BF-A730-09ECA2DB0F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8596668" cy="4554536"/>
          </a:xfrm>
        </p:spPr>
        <p:txBody>
          <a:bodyPr>
            <a:normAutofit/>
          </a:bodyPr>
          <a:lstStyle/>
          <a:p>
            <a:r>
              <a:rPr lang="en-US" sz="2400">
                <a:solidFill>
                  <a:srgbClr val="00B0F0"/>
                </a:solidFill>
                <a:ea typeface="+mn-lt"/>
                <a:cs typeface="+mn-lt"/>
              </a:rPr>
              <a:t>data:</a:t>
            </a:r>
            <a:r>
              <a:rPr lang="en-US" sz="2400">
                <a:ea typeface="+mn-lt"/>
                <a:cs typeface="+mn-lt"/>
              </a:rPr>
              <a:t> - Context for use:</a:t>
            </a:r>
          </a:p>
          <a:p>
            <a:pPr marL="514350" lvl="1" indent="0">
              <a:buNone/>
            </a:pPr>
            <a:r>
              <a:rPr lang="en-US" sz="2400"/>
              <a:t>Loading a resource from the client in order to preload the content without making a request to the server</a:t>
            </a:r>
          </a:p>
          <a:p>
            <a:pPr marL="514350" lvl="1" indent="0">
              <a:buNone/>
            </a:pPr>
            <a:r>
              <a:rPr lang="en-US" sz="2400"/>
              <a:t>If using for images, the client application will grow in size.  Specifically for images, the base64-encoded image will be larger than the size of the binary.</a:t>
            </a:r>
          </a:p>
          <a:p>
            <a:pPr marL="514350" lvl="1" indent="0">
              <a:buNone/>
            </a:pPr>
            <a:r>
              <a:rPr lang="en-US" sz="2400"/>
              <a:t>Size limit is 64k.</a:t>
            </a:r>
          </a:p>
          <a:p>
            <a:pPr marL="514350" lvl="1" indent="0">
              <a:buNone/>
            </a:pPr>
            <a:r>
              <a:rPr lang="en-US" sz="2400"/>
              <a:t>Firefox has blocked access to data URIs for use in </a:t>
            </a:r>
            <a:r>
              <a:rPr lang="en-US" sz="2400" err="1"/>
              <a:t>href</a:t>
            </a:r>
            <a:r>
              <a:rPr lang="en-US" sz="2400"/>
              <a:t> attributes (Top-Level navigation) and is working for adoption by other browser vendors.</a:t>
            </a:r>
            <a:endParaRPr lang="en-US" sz="2600"/>
          </a:p>
          <a:p>
            <a:pPr marL="514350" lvl="1" indent="0">
              <a:buNone/>
            </a:pPr>
            <a:endParaRPr lang="en-US" sz="2600"/>
          </a:p>
          <a:p>
            <a:pPr marL="514350" lvl="1" indent="0">
              <a:buNone/>
            </a:pPr>
            <a:endParaRPr lang="en-US" sz="2600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60834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ABA9D47-7A14-4558-9A5B-1F9C12234E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0189" y="2768600"/>
            <a:ext cx="3086373" cy="1320800"/>
          </a:xfrm>
        </p:spPr>
        <p:txBody>
          <a:bodyPr>
            <a:normAutofit fontScale="90000"/>
          </a:bodyPr>
          <a:lstStyle/>
          <a:p>
            <a:r>
              <a:rPr lang="en-US" sz="6000"/>
              <a:t>QUIZ (doug)</a:t>
            </a:r>
          </a:p>
        </p:txBody>
      </p:sp>
    </p:spTree>
    <p:extLst>
      <p:ext uri="{BB962C8B-B14F-4D97-AF65-F5344CB8AC3E}">
        <p14:creationId xmlns:p14="http://schemas.microsoft.com/office/powerpoint/2010/main" val="181562598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F2B3A-47C7-4490-9FCB-9A85119C49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53004"/>
          </a:xfrm>
        </p:spPr>
        <p:txBody>
          <a:bodyPr/>
          <a:lstStyle/>
          <a:p>
            <a:r>
              <a:rPr lang="en-US"/>
              <a:t>Introduction to Content Security Policy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2B2A2E-5F44-4610-B41A-7231CB40DC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978420"/>
            <a:ext cx="8596668" cy="38807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/>
              <a:t>Which of the following is the fallback directive for Content Security Policy </a:t>
            </a:r>
          </a:p>
          <a:p>
            <a:pPr marL="0" indent="0">
              <a:buNone/>
            </a:pPr>
            <a:endParaRPr lang="en-US"/>
          </a:p>
          <a:p>
            <a:r>
              <a:rPr lang="en-US"/>
              <a:t>self</a:t>
            </a:r>
            <a:endParaRPr lang="en-US">
              <a:solidFill>
                <a:schemeClr val="tx1"/>
              </a:solidFill>
              <a:latin typeface="Lucida Console" panose="020B0609040504020204" pitchFamily="49" charset="0"/>
            </a:endParaRPr>
          </a:p>
          <a:p>
            <a:r>
              <a:rPr lang="en-US"/>
              <a:t>default-</a:t>
            </a:r>
            <a:r>
              <a:rPr lang="en-US" err="1"/>
              <a:t>src</a:t>
            </a:r>
            <a:r>
              <a:rPr lang="en-US"/>
              <a:t> X</a:t>
            </a:r>
          </a:p>
          <a:p>
            <a:r>
              <a:rPr lang="en-US"/>
              <a:t>none</a:t>
            </a:r>
          </a:p>
          <a:p>
            <a:r>
              <a:rPr lang="en-US"/>
              <a:t>base-</a:t>
            </a:r>
            <a:r>
              <a:rPr lang="en-US" err="1"/>
              <a:t>uri</a:t>
            </a:r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06785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F2B3A-47C7-4490-9FCB-9A85119C49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53004"/>
          </a:xfrm>
        </p:spPr>
        <p:txBody>
          <a:bodyPr/>
          <a:lstStyle/>
          <a:p>
            <a:r>
              <a:rPr lang="en-US"/>
              <a:t>Introduction to Content Security Policy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2B2A2E-5F44-4610-B41A-7231CB40DC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978420"/>
            <a:ext cx="8596668" cy="38807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/>
              <a:t>Which of the following expressions will block all resources?</a:t>
            </a:r>
          </a:p>
          <a:p>
            <a:pPr marL="0" indent="0">
              <a:buNone/>
            </a:pPr>
            <a:endParaRPr lang="en-US"/>
          </a:p>
          <a:p>
            <a:r>
              <a:rPr lang="en-US"/>
              <a:t>self</a:t>
            </a:r>
            <a:endParaRPr lang="en-US">
              <a:solidFill>
                <a:schemeClr val="tx1"/>
              </a:solidFill>
              <a:latin typeface="Lucida Console" panose="020B0609040504020204" pitchFamily="49" charset="0"/>
            </a:endParaRPr>
          </a:p>
          <a:p>
            <a:r>
              <a:rPr lang="en-US"/>
              <a:t>default-</a:t>
            </a:r>
            <a:r>
              <a:rPr lang="en-US" err="1"/>
              <a:t>src</a:t>
            </a:r>
            <a:r>
              <a:rPr lang="en-US"/>
              <a:t> </a:t>
            </a:r>
          </a:p>
          <a:p>
            <a:r>
              <a:rPr lang="en-US"/>
              <a:t>none X</a:t>
            </a:r>
          </a:p>
          <a:p>
            <a:r>
              <a:rPr lang="en-US"/>
              <a:t>base-</a:t>
            </a:r>
            <a:r>
              <a:rPr lang="en-US" err="1"/>
              <a:t>uri</a:t>
            </a:r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4983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ABA9D47-7A14-4558-9A5B-1F9C12234E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Definition of an Origin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AD84D3-1AF6-40BF-A730-09ECA2DB0F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2375" y="3049143"/>
            <a:ext cx="8686586" cy="263489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/>
              <a:t>Origin must include the following:</a:t>
            </a:r>
          </a:p>
          <a:p>
            <a:pPr marL="800100" lvl="1" indent="-342900">
              <a:buFont typeface="+mj-lt"/>
              <a:buAutoNum type="arabicParenR"/>
            </a:pPr>
            <a:r>
              <a:rPr lang="en-US"/>
              <a:t>Scheme</a:t>
            </a:r>
          </a:p>
          <a:p>
            <a:pPr marL="800100" lvl="1" indent="-342900">
              <a:buFont typeface="+mj-lt"/>
              <a:buAutoNum type="arabicParenR"/>
            </a:pPr>
            <a:r>
              <a:rPr lang="en-US"/>
              <a:t>Host</a:t>
            </a:r>
          </a:p>
          <a:p>
            <a:pPr marL="800100" lvl="1" indent="-342900">
              <a:buFont typeface="+mj-lt"/>
              <a:buAutoNum type="arabicParenR"/>
            </a:pPr>
            <a:r>
              <a:rPr lang="en-US"/>
              <a:t>Port</a:t>
            </a:r>
          </a:p>
          <a:p>
            <a:pPr marL="457200" lvl="1" indent="0">
              <a:buNone/>
            </a:pPr>
            <a:endParaRPr lang="en-US"/>
          </a:p>
          <a:p>
            <a:pPr marL="457200" lvl="1" indent="0">
              <a:buNone/>
            </a:pPr>
            <a:endParaRPr lang="en-US">
              <a:solidFill>
                <a:srgbClr val="404040"/>
              </a:solidFill>
            </a:endParaRPr>
          </a:p>
          <a:p>
            <a:pPr marL="457200" lvl="1" indent="0">
              <a:buNone/>
            </a:pPr>
            <a:endParaRPr lang="en-US">
              <a:solidFill>
                <a:srgbClr val="7030A0"/>
              </a:solidFill>
            </a:endParaRPr>
          </a:p>
          <a:p>
            <a:pPr marL="457200" lvl="1" indent="0">
              <a:buNone/>
            </a:pPr>
            <a:endParaRPr lang="en-US">
              <a:solidFill>
                <a:srgbClr val="7F7F7F"/>
              </a:solidFill>
            </a:endParaRPr>
          </a:p>
          <a:p>
            <a:pPr marL="457200" lvl="1" indent="0">
              <a:buNone/>
            </a:pPr>
            <a:endParaRPr lang="en-US">
              <a:solidFill>
                <a:srgbClr val="404040"/>
              </a:solidFill>
            </a:endParaRPr>
          </a:p>
          <a:p>
            <a:pPr marL="457200" lvl="1" indent="0">
              <a:buNone/>
            </a:pPr>
            <a:endParaRPr lang="en-US">
              <a:solidFill>
                <a:srgbClr val="7030A0"/>
              </a:solidFill>
            </a:endParaRPr>
          </a:p>
          <a:p>
            <a:pPr marL="457200" lvl="1" indent="0">
              <a:buNone/>
            </a:pPr>
            <a:endParaRPr lang="en-US">
              <a:solidFill>
                <a:srgbClr val="3F7819"/>
              </a:solidFill>
            </a:endParaRPr>
          </a:p>
          <a:p>
            <a:pPr marL="457200" lvl="1" indent="0">
              <a:buNone/>
            </a:pPr>
            <a:endParaRPr lang="en-US"/>
          </a:p>
          <a:p>
            <a:pPr marL="457200" lvl="1" indent="0">
              <a:buNone/>
            </a:pPr>
            <a:endParaRPr lang="en-US"/>
          </a:p>
          <a:p>
            <a:pPr marL="457200" lvl="1" indent="0">
              <a:buNone/>
            </a:pPr>
            <a:endParaRPr lang="en-US"/>
          </a:p>
          <a:p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8718923-FFF1-4D06-AE48-41387406C7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2656" y="1930400"/>
            <a:ext cx="5158166" cy="561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64273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F2B3A-47C7-4490-9FCB-9A85119C49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53004"/>
          </a:xfrm>
        </p:spPr>
        <p:txBody>
          <a:bodyPr/>
          <a:lstStyle/>
          <a:p>
            <a:r>
              <a:rPr lang="en-US"/>
              <a:t>Introduction to Content Security Policy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2B2A2E-5F44-4610-B41A-7231CB40DC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978420"/>
            <a:ext cx="8596668" cy="38807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/>
              <a:t>Which of the following expressions are insecure? (select all that apply)</a:t>
            </a:r>
          </a:p>
          <a:p>
            <a:pPr marL="0" indent="0">
              <a:buNone/>
            </a:pPr>
            <a:endParaRPr lang="en-US"/>
          </a:p>
          <a:p>
            <a:r>
              <a:rPr lang="en-US"/>
              <a:t>unsafe-inline X</a:t>
            </a:r>
          </a:p>
          <a:p>
            <a:r>
              <a:rPr lang="en-US">
                <a:solidFill>
                  <a:schemeClr val="tx1"/>
                </a:solidFill>
                <a:latin typeface="Lucida Console" panose="020B0609040504020204" pitchFamily="49" charset="0"/>
              </a:rPr>
              <a:t>self</a:t>
            </a:r>
            <a:endParaRPr lang="en-US"/>
          </a:p>
          <a:p>
            <a:r>
              <a:rPr lang="en-US">
                <a:solidFill>
                  <a:schemeClr val="tx1"/>
                </a:solidFill>
                <a:latin typeface="Lucida Console" panose="020B0609040504020204" pitchFamily="49" charset="0"/>
              </a:rPr>
              <a:t>* X</a:t>
            </a:r>
          </a:p>
          <a:p>
            <a:r>
              <a:rPr lang="en-US">
                <a:solidFill>
                  <a:schemeClr val="tx1"/>
                </a:solidFill>
                <a:latin typeface="Lucida Console" panose="020B0609040504020204" pitchFamily="49" charset="0"/>
              </a:rPr>
              <a:t>data: X</a:t>
            </a:r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77125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C0950E3-B429-4D90-AB64-459D6E1C8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CSP Tools in Chrome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D14CDE-8E2B-4CEE-A801-50565C4849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30726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ABA9D47-7A14-4558-9A5B-1F9C12234E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Chrome Extensions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B0D995C-2B8F-4804-B69E-888F553C5D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sz="1800"/>
              <a:t>CSP Evaluator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AD84D3-1AF6-40BF-A730-09ECA2DB0F0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457200" lvl="1" indent="0">
              <a:buNone/>
            </a:pPr>
            <a:endParaRPr lang="en-US">
              <a:solidFill>
                <a:srgbClr val="404040"/>
              </a:solidFill>
            </a:endParaRPr>
          </a:p>
          <a:p>
            <a:pPr marL="457200" lvl="1" indent="0">
              <a:buNone/>
            </a:pPr>
            <a:endParaRPr lang="en-US">
              <a:solidFill>
                <a:srgbClr val="7030A0"/>
              </a:solidFill>
            </a:endParaRPr>
          </a:p>
          <a:p>
            <a:pPr marL="457200" lvl="1" indent="0">
              <a:buNone/>
            </a:pPr>
            <a:endParaRPr lang="en-US">
              <a:solidFill>
                <a:srgbClr val="7F7F7F"/>
              </a:solidFill>
            </a:endParaRPr>
          </a:p>
          <a:p>
            <a:pPr marL="457200" lvl="1" indent="0">
              <a:buNone/>
            </a:pPr>
            <a:endParaRPr lang="en-US">
              <a:solidFill>
                <a:srgbClr val="404040"/>
              </a:solidFill>
            </a:endParaRPr>
          </a:p>
          <a:p>
            <a:pPr marL="457200" lvl="1" indent="0">
              <a:buNone/>
            </a:pPr>
            <a:endParaRPr lang="en-US">
              <a:solidFill>
                <a:srgbClr val="7030A0"/>
              </a:solidFill>
            </a:endParaRPr>
          </a:p>
          <a:p>
            <a:pPr marL="457200" lvl="1" indent="0">
              <a:buNone/>
            </a:pPr>
            <a:endParaRPr lang="en-US">
              <a:solidFill>
                <a:srgbClr val="3F7819"/>
              </a:solidFill>
            </a:endParaRPr>
          </a:p>
          <a:p>
            <a:pPr marL="457200" lvl="1" indent="0">
              <a:buNone/>
            </a:pPr>
            <a:endParaRPr lang="en-US"/>
          </a:p>
          <a:p>
            <a:pPr marL="457200" lvl="1" indent="0">
              <a:buNone/>
            </a:pPr>
            <a:endParaRPr lang="en-US"/>
          </a:p>
          <a:p>
            <a:pPr marL="457200" lvl="1" indent="0">
              <a:buNone/>
            </a:pPr>
            <a:endParaRPr lang="en-US"/>
          </a:p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E73D70B-F911-48E2-A2A6-317E9442EC3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777301" y="2160983"/>
            <a:ext cx="4185618" cy="576262"/>
          </a:xfrm>
        </p:spPr>
        <p:txBody>
          <a:bodyPr/>
          <a:lstStyle/>
          <a:p>
            <a:pPr algn="ctr"/>
            <a:r>
              <a:rPr lang="en-US" sz="1800" err="1">
                <a:solidFill>
                  <a:srgbClr val="404040"/>
                </a:solidFill>
              </a:rPr>
              <a:t>Caspr</a:t>
            </a:r>
            <a:r>
              <a:rPr lang="en-US" sz="1800">
                <a:solidFill>
                  <a:srgbClr val="404040"/>
                </a:solidFill>
              </a:rPr>
              <a:t>: Enforcer</a:t>
            </a:r>
          </a:p>
        </p:txBody>
      </p:sp>
      <p:pic>
        <p:nvPicPr>
          <p:cNvPr id="10" name="Content Placeholder 9" descr="Diagram&#10;&#10;Description automatically generated">
            <a:extLst>
              <a:ext uri="{FF2B5EF4-FFF2-40B4-BE49-F238E27FC236}">
                <a16:creationId xmlns:a16="http://schemas.microsoft.com/office/drawing/2014/main" id="{3B1E59BA-F800-4572-9D23-A24089616E0E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587792" y="2922199"/>
            <a:ext cx="2934208" cy="2934208"/>
          </a:xfrm>
          <a:prstGeom prst="rect">
            <a:avLst/>
          </a:prstGeom>
        </p:spPr>
      </p:pic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21F771AA-A958-4496-BFB8-8029CBD94952}"/>
              </a:ext>
            </a:extLst>
          </p:cNvPr>
          <p:cNvSpPr txBox="1">
            <a:spLocks/>
          </p:cNvSpPr>
          <p:nvPr/>
        </p:nvSpPr>
        <p:spPr>
          <a:xfrm>
            <a:off x="675745" y="1354138"/>
            <a:ext cx="8596668" cy="57626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24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Two Chrome extensions to help tailor the Content Security Policy (CSP) header for an application</a:t>
            </a:r>
          </a:p>
        </p:txBody>
      </p:sp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775FD8ED-B52B-49D4-B39A-190F997935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6128" y="2830572"/>
            <a:ext cx="3210790" cy="3210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71119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ABA9D47-7A14-4558-9A5B-1F9C12234E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/>
              <a:t>Demo: CSP Evaluator </a:t>
            </a:r>
          </a:p>
        </p:txBody>
      </p:sp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25C8D351-4DF7-48E6-B273-45C33678FE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39915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1E8A7-D902-44BD-81CF-4D5653BB99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802752"/>
          </a:xfrm>
        </p:spPr>
        <p:txBody>
          <a:bodyPr/>
          <a:lstStyle/>
          <a:p>
            <a:r>
              <a:rPr lang="en-US" dirty="0"/>
              <a:t>CSP Evaluator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1329A6-2360-4918-9C4F-9084BF804D7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31276" y="6178423"/>
            <a:ext cx="10074402" cy="464526"/>
          </a:xfrm>
        </p:spPr>
        <p:txBody>
          <a:bodyPr/>
          <a:lstStyle/>
          <a:p>
            <a:pPr marL="0" indent="0">
              <a:buNone/>
            </a:pPr>
            <a:r>
              <a:rPr lang="en-US" sz="1600" u="sng" dirty="0">
                <a:hlinkClick r:id="rId3"/>
              </a:rPr>
              <a:t>https://chrome.google.com/webstore/detail/csp-evaluator/fjohamlofnakbnbfjkohkbdigoodcejf</a:t>
            </a:r>
            <a:endParaRPr lang="en-US" sz="1600" u="sng" dirty="0"/>
          </a:p>
          <a:p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50958EA-BE3C-4AE5-BAEF-84A323CBB03C}"/>
              </a:ext>
            </a:extLst>
          </p:cNvPr>
          <p:cNvSpPr txBox="1">
            <a:spLocks/>
          </p:cNvSpPr>
          <p:nvPr/>
        </p:nvSpPr>
        <p:spPr>
          <a:xfrm>
            <a:off x="813916" y="1399685"/>
            <a:ext cx="8460086" cy="4013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This plugin shows the current CSP configuration and identify problem areas.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551E23B-D59F-49AF-949E-09BB8109DC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1276" y="1801061"/>
            <a:ext cx="8942134" cy="437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55857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DC278-67F0-4718-9A77-3B5BECCAD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954373D-7CF0-4387-ACD1-EA21A702512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0" y="1"/>
            <a:ext cx="12181489" cy="6858000"/>
          </a:xfrm>
        </p:spPr>
      </p:pic>
    </p:spTree>
    <p:extLst>
      <p:ext uri="{BB962C8B-B14F-4D97-AF65-F5344CB8AC3E}">
        <p14:creationId xmlns:p14="http://schemas.microsoft.com/office/powerpoint/2010/main" val="268267248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050A6A0-2279-4560-BFC0-3F3CF53DE8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87613"/>
          </a:xfrm>
        </p:spPr>
        <p:txBody>
          <a:bodyPr/>
          <a:lstStyle/>
          <a:p>
            <a:r>
              <a:rPr lang="en-US" dirty="0" err="1"/>
              <a:t>Caspr</a:t>
            </a:r>
            <a:r>
              <a:rPr lang="en-US" dirty="0"/>
              <a:t>: Enforcer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08C68C7-84EA-4B51-8782-01DA9667AE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13916" y="6241177"/>
            <a:ext cx="10259368" cy="44296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dirty="0">
                <a:hlinkClick r:id="rId3"/>
              </a:rPr>
              <a:t>https://chrome.google.com/webstore/detail/caspr-enforcer/fekcdjkhlbjngkimekikebfegbijjafd</a:t>
            </a:r>
            <a:endParaRPr lang="en-US" sz="1600" dirty="0"/>
          </a:p>
          <a:p>
            <a:endParaRPr lang="en-US" dirty="0"/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CD10237A-2CC8-43A1-9E7F-44262E0E2C28}"/>
              </a:ext>
            </a:extLst>
          </p:cNvPr>
          <p:cNvSpPr txBox="1">
            <a:spLocks/>
          </p:cNvSpPr>
          <p:nvPr/>
        </p:nvSpPr>
        <p:spPr>
          <a:xfrm>
            <a:off x="813916" y="1380813"/>
            <a:ext cx="8723724" cy="687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This plugin allows you to make changes to the CSP header locally in the Chrome browser before saving the configuration to the web server.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8A27075-F805-4F88-BCE6-7CFBADF773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857" y="2068426"/>
            <a:ext cx="8637783" cy="4103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20138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roup 11">
            <a:extLst>
              <a:ext uri="{FF2B5EF4-FFF2-40B4-BE49-F238E27FC236}">
                <a16:creationId xmlns:a16="http://schemas.microsoft.com/office/drawing/2014/main" id="{D920209C-E85B-4D6F-A56F-724F5ADA8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125522E-1DFD-4F78-912B-B922A2D39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FDA72C10-FE9D-49B3-80CB-A7EE8BCB38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23">
              <a:extLst>
                <a:ext uri="{FF2B5EF4-FFF2-40B4-BE49-F238E27FC236}">
                  <a16:creationId xmlns:a16="http://schemas.microsoft.com/office/drawing/2014/main" id="{6E7DF470-1055-45E4-AB9D-11E42EC538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5">
              <a:extLst>
                <a:ext uri="{FF2B5EF4-FFF2-40B4-BE49-F238E27FC236}">
                  <a16:creationId xmlns:a16="http://schemas.microsoft.com/office/drawing/2014/main" id="{6AA35CFF-3837-4B7F-B875-718AC2E14E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62F41804-A347-47E3-8BD8-BD00CF2F64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7">
              <a:extLst>
                <a:ext uri="{FF2B5EF4-FFF2-40B4-BE49-F238E27FC236}">
                  <a16:creationId xmlns:a16="http://schemas.microsoft.com/office/drawing/2014/main" id="{76894B81-EE9C-4546-BCFA-DD9ED2C0AD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8">
              <a:extLst>
                <a:ext uri="{FF2B5EF4-FFF2-40B4-BE49-F238E27FC236}">
                  <a16:creationId xmlns:a16="http://schemas.microsoft.com/office/drawing/2014/main" id="{3AF181D1-71AC-43D8-A6E1-D4C488D5DC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29">
              <a:extLst>
                <a:ext uri="{FF2B5EF4-FFF2-40B4-BE49-F238E27FC236}">
                  <a16:creationId xmlns:a16="http://schemas.microsoft.com/office/drawing/2014/main" id="{4132D661-917C-4D2D-8E37-8590B55D91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7969643D-8B71-434D-A235-68CB241F9D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Isosceles Triangle 21">
              <a:extLst>
                <a:ext uri="{FF2B5EF4-FFF2-40B4-BE49-F238E27FC236}">
                  <a16:creationId xmlns:a16="http://schemas.microsoft.com/office/drawing/2014/main" id="{DF15C24A-4BCF-47C0-B2FA-76A0EF3384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63" name="Rectangle 23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050A6A0-2279-4560-BFC0-3F3CF53DE8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3" y="609600"/>
            <a:ext cx="10197494" cy="109945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Caspr: Enforcer </a:t>
            </a:r>
          </a:p>
        </p:txBody>
      </p:sp>
      <p:sp>
        <p:nvSpPr>
          <p:cNvPr id="64" name="Isosceles Triangle 25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5" name="Isosceles Triangle 27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CD10237A-2CC8-43A1-9E7F-44262E0E2C28}"/>
              </a:ext>
            </a:extLst>
          </p:cNvPr>
          <p:cNvSpPr txBox="1">
            <a:spLocks/>
          </p:cNvSpPr>
          <p:nvPr/>
        </p:nvSpPr>
        <p:spPr>
          <a:xfrm>
            <a:off x="813916" y="1380813"/>
            <a:ext cx="8383886" cy="9947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/>
          </a:p>
        </p:txBody>
      </p:sp>
      <p:graphicFrame>
        <p:nvGraphicFramePr>
          <p:cNvPr id="66" name="Content Placeholder 4">
            <a:extLst>
              <a:ext uri="{FF2B5EF4-FFF2-40B4-BE49-F238E27FC236}">
                <a16:creationId xmlns:a16="http://schemas.microsoft.com/office/drawing/2014/main" id="{F37C8D72-AB65-459C-8131-A89DB4658918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098656884"/>
              </p:ext>
            </p:extLst>
          </p:nvPr>
        </p:nvGraphicFramePr>
        <p:xfrm>
          <a:off x="681163" y="1709057"/>
          <a:ext cx="11058929" cy="27733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9E2AF30B-0A05-46FF-8CCB-5B33CEABCDB9}"/>
              </a:ext>
            </a:extLst>
          </p:cNvPr>
          <p:cNvSpPr txBox="1"/>
          <p:nvPr/>
        </p:nvSpPr>
        <p:spPr>
          <a:xfrm>
            <a:off x="1151115" y="4417586"/>
            <a:ext cx="10453160" cy="1477328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171450" indent="-171450" defTabSz="914400">
              <a:buFont typeface="Arial" panose="020B0604020202020204" pitchFamily="34" charset="0"/>
              <a:buChar char="•"/>
              <a:defRPr/>
            </a:pPr>
            <a:r>
              <a:rPr lang="en-US" b="0" i="0" dirty="0">
                <a:solidFill>
                  <a:srgbClr val="1B1B1B"/>
                </a:solidFill>
                <a:effectLst/>
                <a:latin typeface="arial" panose="020B0604020202020204" pitchFamily="34" charset="0"/>
              </a:rPr>
              <a:t>Enforces the CSP policy	</a:t>
            </a:r>
          </a:p>
          <a:p>
            <a:pPr marL="171450" indent="-171450" defTabSz="914400">
              <a:buFont typeface="Arial" panose="020B0604020202020204" pitchFamily="34" charset="0"/>
              <a:buChar char="•"/>
              <a:defRPr/>
            </a:pPr>
            <a:endParaRPr lang="en-US" dirty="0">
              <a:solidFill>
                <a:srgbClr val="1B1B1B"/>
              </a:solidFill>
              <a:latin typeface="arial" panose="020B0604020202020204" pitchFamily="34" charset="0"/>
            </a:endParaRPr>
          </a:p>
          <a:p>
            <a:pPr marL="171450" indent="-171450" defTabSz="914400">
              <a:buFont typeface="Arial" panose="020B0604020202020204" pitchFamily="34" charset="0"/>
              <a:buChar char="•"/>
              <a:defRPr/>
            </a:pPr>
            <a:endParaRPr lang="en-US" dirty="0">
              <a:solidFill>
                <a:srgbClr val="1B1B1B"/>
              </a:solidFill>
              <a:latin typeface="arial" panose="020B0604020202020204" pitchFamily="34" charset="0"/>
            </a:endParaRPr>
          </a:p>
          <a:p>
            <a:pPr marL="171450" indent="-171450" defTabSz="914400">
              <a:buFont typeface="Arial" panose="020B0604020202020204" pitchFamily="34" charset="0"/>
              <a:buChar char="•"/>
              <a:defRPr/>
            </a:pPr>
            <a:endParaRPr lang="en-US" dirty="0">
              <a:solidFill>
                <a:srgbClr val="1B1B1B"/>
              </a:solidFill>
              <a:latin typeface="arial" panose="020B0604020202020204" pitchFamily="34" charset="0"/>
            </a:endParaRPr>
          </a:p>
          <a:p>
            <a:pPr defTabSz="914400">
              <a:defRPr/>
            </a:pPr>
            <a:r>
              <a:rPr lang="en-US" b="0" i="0" dirty="0">
                <a:solidFill>
                  <a:srgbClr val="1B1B1B"/>
                </a:solidFill>
                <a:effectLst/>
                <a:latin typeface="arial" panose="020B0604020202020204" pitchFamily="34" charset="0"/>
              </a:rPr>
              <a:t>			</a:t>
            </a:r>
          </a:p>
          <a:p>
            <a:pPr marL="171450" indent="-171450" defTabSz="914400">
              <a:buFont typeface="Arial" panose="020B0604020202020204" pitchFamily="34" charset="0"/>
              <a:buChar char="•"/>
              <a:defRPr/>
            </a:pPr>
            <a:r>
              <a:rPr lang="en-US" b="0" i="0" dirty="0">
                <a:solidFill>
                  <a:srgbClr val="1B1B1B"/>
                </a:solidFill>
                <a:effectLst/>
                <a:latin typeface="arial" panose="020B0604020202020204" pitchFamily="34" charset="0"/>
              </a:rPr>
              <a:t>Does not enforce the CSP policy</a:t>
            </a:r>
          </a:p>
          <a:p>
            <a:pPr marL="171450" indent="-171450" defTabSz="914400"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rgbClr val="1B1B1B"/>
                </a:solidFill>
                <a:latin typeface="arial" panose="020B0604020202020204" pitchFamily="34" charset="0"/>
              </a:rPr>
              <a:t>R</a:t>
            </a:r>
            <a:r>
              <a:rPr lang="en-US" b="0" i="0" dirty="0">
                <a:solidFill>
                  <a:srgbClr val="1B1B1B"/>
                </a:solidFill>
                <a:effectLst/>
                <a:latin typeface="arial" panose="020B0604020202020204" pitchFamily="34" charset="0"/>
              </a:rPr>
              <a:t>eports any violations in the browser console</a:t>
            </a:r>
          </a:p>
          <a:p>
            <a:pPr marL="171450" indent="-171450" defTabSz="914400">
              <a:buFont typeface="Arial" panose="020B0604020202020204" pitchFamily="34" charset="0"/>
              <a:buChar char="•"/>
              <a:defRPr/>
            </a:pPr>
            <a:endParaRPr lang="en-US" b="0" i="0" dirty="0">
              <a:solidFill>
                <a:srgbClr val="1B1B1B"/>
              </a:solidFill>
              <a:effectLst/>
              <a:latin typeface="arial" panose="020B0604020202020204" pitchFamily="34" charset="0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b="0" i="0" dirty="0">
              <a:solidFill>
                <a:srgbClr val="1B1B1B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282023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7">
            <a:extLst>
              <a:ext uri="{FF2B5EF4-FFF2-40B4-BE49-F238E27FC236}">
                <a16:creationId xmlns:a16="http://schemas.microsoft.com/office/drawing/2014/main" id="{88C9B83F-64CD-41C1-925F-A08801FFD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E1655065-0BD7-4422-BEC0-4401E9980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DDD90AC-ABEC-4A76-9C9C-AD0A5F8FC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23">
              <a:extLst>
                <a:ext uri="{FF2B5EF4-FFF2-40B4-BE49-F238E27FC236}">
                  <a16:creationId xmlns:a16="http://schemas.microsoft.com/office/drawing/2014/main" id="{21A8AFEF-EC50-4C0B-9C64-814B76C82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Rectangle 25">
              <a:extLst>
                <a:ext uri="{FF2B5EF4-FFF2-40B4-BE49-F238E27FC236}">
                  <a16:creationId xmlns:a16="http://schemas.microsoft.com/office/drawing/2014/main" id="{CAFAA800-E117-4357-84E4-56B63EA03E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8DDFC9F4-3B45-402D-8AD7-60B3F08ED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7">
              <a:extLst>
                <a:ext uri="{FF2B5EF4-FFF2-40B4-BE49-F238E27FC236}">
                  <a16:creationId xmlns:a16="http://schemas.microsoft.com/office/drawing/2014/main" id="{F26A0854-FBE4-4587-B349-06BE192BD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8">
              <a:extLst>
                <a:ext uri="{FF2B5EF4-FFF2-40B4-BE49-F238E27FC236}">
                  <a16:creationId xmlns:a16="http://schemas.microsoft.com/office/drawing/2014/main" id="{54A9C4C6-FF7D-470E-BFCA-CE4F60A1F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9">
              <a:extLst>
                <a:ext uri="{FF2B5EF4-FFF2-40B4-BE49-F238E27FC236}">
                  <a16:creationId xmlns:a16="http://schemas.microsoft.com/office/drawing/2014/main" id="{B1721EA8-4871-45D4-B78F-AE805A3004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E5763971-E3A3-45C6-9BA8-2E032C7A5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32752E94-0E01-4AF5-A43A-F2FAD8737C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3FAAB03-FB21-48FC-975A-F3F0FB1F20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856" y="1261331"/>
            <a:ext cx="3179146" cy="278643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5400"/>
              <a:t>Demo</a:t>
            </a: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D38E5040-9E4E-41CF-B07B-F75C20B0312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197" r="26316" b="2"/>
          <a:stretch/>
        </p:blipFill>
        <p:spPr>
          <a:xfrm>
            <a:off x="888603" y="1261330"/>
            <a:ext cx="4973212" cy="4335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944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ABA9D47-7A14-4558-9A5B-1F9C12234E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906049"/>
          </a:xfrm>
        </p:spPr>
        <p:txBody>
          <a:bodyPr/>
          <a:lstStyle/>
          <a:p>
            <a:r>
              <a:rPr lang="en-US" dirty="0"/>
              <a:t>Regression Testing:</a:t>
            </a:r>
            <a:endParaRPr lang="en-US" sz="24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AD84D3-1AF6-40BF-A730-09ECA2DB0F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8596668" cy="4554536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f</a:t>
            </a:r>
            <a:r>
              <a:rPr lang="en-US" sz="28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inds potential errors generated from other pages</a:t>
            </a:r>
          </a:p>
          <a:p>
            <a:endParaRPr lang="en-US" sz="2800" dirty="0"/>
          </a:p>
          <a:p>
            <a:r>
              <a:rPr lang="en-US" sz="28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includes clicking all links, buttons, and executing scripts</a:t>
            </a:r>
          </a:p>
          <a:p>
            <a:endParaRPr lang="en-US" sz="2800" dirty="0"/>
          </a:p>
          <a:p>
            <a:r>
              <a:rPr lang="en-US" sz="28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displays any errors resulting from CSP policy violations in the console tab of the browser</a:t>
            </a:r>
            <a:endParaRPr lang="en-US" sz="28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15847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ABA9D47-7A14-4558-9A5B-1F9C12234E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Same-Origin-Policy (SOP)</a:t>
            </a:r>
            <a:br>
              <a:rPr lang="en-US"/>
            </a:br>
            <a:r>
              <a:rPr lang="en-US" sz="2400"/>
              <a:t>More examples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AD84D3-1AF6-40BF-A730-09ECA2DB0F0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endParaRPr lang="en-US"/>
          </a:p>
          <a:p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AF09190-C25B-481E-8347-347B3212FA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71785" y="1845050"/>
            <a:ext cx="8502217" cy="3880773"/>
          </a:xfrm>
        </p:spPr>
        <p:txBody>
          <a:bodyPr/>
          <a:lstStyle/>
          <a:p>
            <a:r>
              <a:rPr lang="en-US"/>
              <a:t>Consider the following URL, which are permitted by the SOP? </a:t>
            </a:r>
          </a:p>
          <a:p>
            <a:pPr marL="0" indent="0">
              <a:buNone/>
            </a:pPr>
            <a:r>
              <a:rPr lang="en-US"/>
              <a:t>	</a:t>
            </a:r>
            <a:r>
              <a:rPr lang="en-US">
                <a:solidFill>
                  <a:schemeClr val="tx1"/>
                </a:solidFill>
              </a:rPr>
              <a:t>http://www.example.com/dir/page.html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9C1015C-99A5-4658-81B0-70D68B1B2B26}"/>
              </a:ext>
            </a:extLst>
          </p:cNvPr>
          <p:cNvSpPr/>
          <p:nvPr/>
        </p:nvSpPr>
        <p:spPr>
          <a:xfrm>
            <a:off x="857250" y="5799477"/>
            <a:ext cx="793296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>
                <a:solidFill>
                  <a:srgbClr val="333332"/>
                </a:solidFill>
                <a:latin typeface="Arial" panose="020B0604020202020204" pitchFamily="34" charset="0"/>
              </a:rPr>
              <a:t>*</a:t>
            </a:r>
            <a:r>
              <a:rPr lang="en-US" sz="1400"/>
              <a:t>Internet Explorer will allow this access because IE does not take account of the port number when applying the same-origin policy.</a:t>
            </a:r>
            <a:endParaRPr lang="en-US" sz="160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70A30B32-4F4B-426F-AA75-C70F48D607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3384867"/>
              </p:ext>
            </p:extLst>
          </p:nvPr>
        </p:nvGraphicFramePr>
        <p:xfrm>
          <a:off x="954768" y="2780062"/>
          <a:ext cx="7835446" cy="2751836"/>
        </p:xfrm>
        <a:graphic>
          <a:graphicData uri="http://schemas.openxmlformats.org/drawingml/2006/table">
            <a:tbl>
              <a:tblPr/>
              <a:tblGrid>
                <a:gridCol w="7835446">
                  <a:extLst>
                    <a:ext uri="{9D8B030D-6E8A-4147-A177-3AD203B41FA5}">
                      <a16:colId xmlns:a16="http://schemas.microsoft.com/office/drawing/2014/main" val="1059252892"/>
                    </a:ext>
                  </a:extLst>
                </a:gridCol>
              </a:tblGrid>
              <a:tr h="291509">
                <a:tc>
                  <a:txBody>
                    <a:bodyPr/>
                    <a:lstStyle/>
                    <a:p>
                      <a:pPr algn="l" fontAlgn="t" latinLnBrk="0"/>
                      <a:endParaRPr lang="en-US" sz="1400" b="1">
                        <a:effectLst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762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1613515"/>
                  </a:ext>
                </a:extLst>
              </a:tr>
              <a:tr h="386660">
                <a:tc>
                  <a:txBody>
                    <a:bodyPr/>
                    <a:lstStyle/>
                    <a:p>
                      <a:pPr algn="l" fontAlgn="t" latinLnBrk="0"/>
                      <a:endParaRPr lang="en-US" sz="1400">
                        <a:effectLst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1176387"/>
                  </a:ext>
                </a:extLst>
              </a:tr>
              <a:tr h="386660">
                <a:tc>
                  <a:txBody>
                    <a:bodyPr/>
                    <a:lstStyle/>
                    <a:p>
                      <a:pPr algn="l" fontAlgn="t" latinLnBrk="0"/>
                      <a:endParaRPr lang="en-US" sz="1400">
                        <a:effectLst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0468742"/>
                  </a:ext>
                </a:extLst>
              </a:tr>
              <a:tr h="386660">
                <a:tc>
                  <a:txBody>
                    <a:bodyPr/>
                    <a:lstStyle/>
                    <a:p>
                      <a:pPr algn="l" fontAlgn="t" latinLnBrk="0"/>
                      <a:endParaRPr lang="en-US" sz="1400">
                        <a:effectLst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9184821"/>
                  </a:ext>
                </a:extLst>
              </a:tr>
              <a:tr h="386660">
                <a:tc>
                  <a:txBody>
                    <a:bodyPr/>
                    <a:lstStyle/>
                    <a:p>
                      <a:pPr algn="l" fontAlgn="t" latinLnBrk="0"/>
                      <a:endParaRPr lang="en-US" sz="1400">
                        <a:effectLst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0553918"/>
                  </a:ext>
                </a:extLst>
              </a:tr>
              <a:tr h="450198">
                <a:tc>
                  <a:txBody>
                    <a:bodyPr/>
                    <a:lstStyle/>
                    <a:p>
                      <a:pPr algn="l" fontAlgn="t" latinLnBrk="0"/>
                      <a:endParaRPr lang="en-US" sz="1400">
                        <a:effectLst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6565942"/>
                  </a:ext>
                </a:extLst>
              </a:tr>
              <a:tr h="450198">
                <a:tc>
                  <a:txBody>
                    <a:bodyPr/>
                    <a:lstStyle/>
                    <a:p>
                      <a:pPr algn="l" fontAlgn="t" latinLnBrk="0"/>
                      <a:endParaRPr lang="en-US" sz="1400">
                        <a:effectLst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6256687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FBB1831B-8A6E-4048-8D29-0C565B0E38DF}"/>
              </a:ext>
            </a:extLst>
          </p:cNvPr>
          <p:cNvSpPr txBox="1"/>
          <p:nvPr/>
        </p:nvSpPr>
        <p:spPr>
          <a:xfrm>
            <a:off x="864233" y="3487286"/>
            <a:ext cx="41140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2. http://www.example.com:80/page.html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F3A6A4-7813-4835-ABA5-2AFA0ED4DD64}"/>
              </a:ext>
            </a:extLst>
          </p:cNvPr>
          <p:cNvSpPr txBox="1"/>
          <p:nvPr/>
        </p:nvSpPr>
        <p:spPr>
          <a:xfrm>
            <a:off x="864233" y="3100351"/>
            <a:ext cx="41140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t"/>
            <a:r>
              <a:rPr lang="en-US" sz="1400"/>
              <a:t>1. http://www.example.com/images/page.html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7EF578A-BD67-4788-A590-BA6C5F90D7EF}"/>
              </a:ext>
            </a:extLst>
          </p:cNvPr>
          <p:cNvSpPr txBox="1"/>
          <p:nvPr/>
        </p:nvSpPr>
        <p:spPr>
          <a:xfrm>
            <a:off x="864233" y="3904827"/>
            <a:ext cx="41140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t"/>
            <a:r>
              <a:rPr lang="en-US" sz="1400"/>
              <a:t>3. https://www.example.com/page.html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203ACE3-7850-4751-BFC6-34BB5A55D545}"/>
              </a:ext>
            </a:extLst>
          </p:cNvPr>
          <p:cNvSpPr txBox="1"/>
          <p:nvPr/>
        </p:nvSpPr>
        <p:spPr>
          <a:xfrm>
            <a:off x="860992" y="4286258"/>
            <a:ext cx="41140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t"/>
            <a:r>
              <a:rPr lang="en-US" sz="1400"/>
              <a:t>4. http://en.example.com/page.html</a:t>
            </a:r>
          </a:p>
          <a:p>
            <a:pPr fontAlgn="t"/>
            <a:endParaRPr lang="en-US" sz="14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C795924-CF3C-45C2-921B-52D8072BF3DA}"/>
              </a:ext>
            </a:extLst>
          </p:cNvPr>
          <p:cNvSpPr txBox="1"/>
          <p:nvPr/>
        </p:nvSpPr>
        <p:spPr>
          <a:xfrm>
            <a:off x="861656" y="4709130"/>
            <a:ext cx="41140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t"/>
            <a:r>
              <a:rPr lang="en-US" sz="1400"/>
              <a:t>5. http://www.examples.com/page.html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72CA370-0E22-4274-819E-2E482D5610E6}"/>
              </a:ext>
            </a:extLst>
          </p:cNvPr>
          <p:cNvSpPr txBox="1"/>
          <p:nvPr/>
        </p:nvSpPr>
        <p:spPr>
          <a:xfrm>
            <a:off x="861656" y="5132002"/>
            <a:ext cx="41140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t"/>
            <a:r>
              <a:rPr lang="en-US" sz="1400"/>
              <a:t>6. http://www.example.com:8080/page.html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A29AE0E-9C5F-4F47-AC94-D4D672907BCF}"/>
              </a:ext>
            </a:extLst>
          </p:cNvPr>
          <p:cNvSpPr txBox="1"/>
          <p:nvPr/>
        </p:nvSpPr>
        <p:spPr>
          <a:xfrm>
            <a:off x="864233" y="2781800"/>
            <a:ext cx="41140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t"/>
            <a:r>
              <a:rPr lang="en-US" sz="1400" b="1">
                <a:solidFill>
                  <a:schemeClr val="bg1">
                    <a:lumMod val="50000"/>
                  </a:schemeClr>
                </a:solidFill>
              </a:rPr>
              <a:t>URL accessed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E8EDCC6-4FF0-45E7-89DE-1BCD13A5CF0E}"/>
              </a:ext>
            </a:extLst>
          </p:cNvPr>
          <p:cNvSpPr txBox="1"/>
          <p:nvPr/>
        </p:nvSpPr>
        <p:spPr>
          <a:xfrm>
            <a:off x="5403505" y="3509178"/>
            <a:ext cx="41140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t"/>
            <a:r>
              <a:rPr lang="en-US" sz="1400"/>
              <a:t>Yes: same scheme, host, and port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10EB776-F620-45E4-BA9F-9226CFA93B07}"/>
              </a:ext>
            </a:extLst>
          </p:cNvPr>
          <p:cNvSpPr txBox="1"/>
          <p:nvPr/>
        </p:nvSpPr>
        <p:spPr>
          <a:xfrm>
            <a:off x="5403505" y="3122243"/>
            <a:ext cx="41140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t"/>
            <a:r>
              <a:rPr lang="en-US" sz="1400"/>
              <a:t>Yes: same scheme, host, and port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5D5EF88-BC7A-4B91-9554-6E82624FB750}"/>
              </a:ext>
            </a:extLst>
          </p:cNvPr>
          <p:cNvSpPr txBox="1"/>
          <p:nvPr/>
        </p:nvSpPr>
        <p:spPr>
          <a:xfrm>
            <a:off x="5403505" y="3926719"/>
            <a:ext cx="41140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t"/>
            <a:r>
              <a:rPr lang="en-US" sz="1400"/>
              <a:t>No: different scheme and port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23306B5-C1FE-468E-95F5-2BD28C1A26CD}"/>
              </a:ext>
            </a:extLst>
          </p:cNvPr>
          <p:cNvSpPr txBox="1"/>
          <p:nvPr/>
        </p:nvSpPr>
        <p:spPr>
          <a:xfrm>
            <a:off x="5400264" y="4308150"/>
            <a:ext cx="41140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t"/>
            <a:r>
              <a:rPr lang="en-US" sz="1400"/>
              <a:t>No: different host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0F36A92-05F7-4AE8-A271-16FCC4476291}"/>
              </a:ext>
            </a:extLst>
          </p:cNvPr>
          <p:cNvSpPr txBox="1"/>
          <p:nvPr/>
        </p:nvSpPr>
        <p:spPr>
          <a:xfrm>
            <a:off x="5400928" y="4731022"/>
            <a:ext cx="41140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t"/>
            <a:r>
              <a:rPr lang="en-US" sz="1400"/>
              <a:t>No: different host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F2FC11A-6981-4DC5-9CB5-3DCE9A0E5452}"/>
              </a:ext>
            </a:extLst>
          </p:cNvPr>
          <p:cNvSpPr txBox="1"/>
          <p:nvPr/>
        </p:nvSpPr>
        <p:spPr>
          <a:xfrm>
            <a:off x="5400928" y="5153894"/>
            <a:ext cx="41140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t"/>
            <a:r>
              <a:rPr lang="en-US" sz="1400"/>
              <a:t>No: different port*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EAB3555-F4B4-49CA-9358-A3B2BF1C7225}"/>
              </a:ext>
            </a:extLst>
          </p:cNvPr>
          <p:cNvSpPr txBox="1"/>
          <p:nvPr/>
        </p:nvSpPr>
        <p:spPr>
          <a:xfrm>
            <a:off x="5400264" y="2756918"/>
            <a:ext cx="41140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t"/>
            <a:r>
              <a:rPr lang="en-US" sz="1400" b="1">
                <a:solidFill>
                  <a:schemeClr val="bg1">
                    <a:lumMod val="50000"/>
                  </a:schemeClr>
                </a:solidFill>
              </a:rPr>
              <a:t>Access permitted?</a:t>
            </a:r>
          </a:p>
        </p:txBody>
      </p:sp>
    </p:spTree>
    <p:extLst>
      <p:ext uri="{BB962C8B-B14F-4D97-AF65-F5344CB8AC3E}">
        <p14:creationId xmlns:p14="http://schemas.microsoft.com/office/powerpoint/2010/main" val="2902740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9" grpId="0"/>
      <p:bldP spid="11" grpId="0"/>
      <p:bldP spid="12" grpId="0"/>
      <p:bldP spid="14" grpId="0"/>
      <p:bldP spid="15" grpId="0"/>
      <p:bldP spid="16" grpId="0"/>
      <p:bldP spid="18" grpId="0"/>
      <p:bldP spid="19" grpId="0"/>
      <p:bldP spid="20" grpId="0"/>
      <p:bldP spid="21" grpId="0"/>
      <p:bldP spid="22" grpId="0"/>
      <p:bldP spid="23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F2B3A-47C7-4490-9FCB-9A85119C49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53004"/>
          </a:xfrm>
        </p:spPr>
        <p:txBody>
          <a:bodyPr/>
          <a:lstStyle/>
          <a:p>
            <a:r>
              <a:rPr lang="en-US" dirty="0"/>
              <a:t>Question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2B2A2E-5F44-4610-B41A-7231CB40DC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1978420"/>
            <a:ext cx="10633091" cy="426998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800" dirty="0"/>
              <a:t>Which of the following are true for the </a:t>
            </a:r>
            <a:r>
              <a:rPr lang="en-US" sz="2800" b="1" dirty="0">
                <a:latin typeface="Consolas" panose="020B0609020204030204" pitchFamily="49" charset="0"/>
              </a:rPr>
              <a:t>Content-Security-Policy-Report-Only </a:t>
            </a:r>
            <a:r>
              <a:rPr lang="en-US" sz="2800" dirty="0">
                <a:latin typeface="Consolas" panose="020B0609020204030204" pitchFamily="49" charset="0"/>
              </a:rPr>
              <a:t>header? (Choose two)</a:t>
            </a:r>
          </a:p>
          <a:p>
            <a:pPr marL="0" indent="0">
              <a:buNone/>
            </a:pPr>
            <a:endParaRPr lang="en-US" sz="2800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sz="2800" dirty="0"/>
              <a:t>Does enforce the CSP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800" dirty="0"/>
              <a:t>Does not enforce the CSP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800" dirty="0"/>
              <a:t>Reports violation in the browser console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800" dirty="0"/>
              <a:t>Does not report violations in the browser console</a:t>
            </a:r>
          </a:p>
          <a:p>
            <a:pPr>
              <a:buFontTx/>
              <a:buChar char="-"/>
            </a:pPr>
            <a:endParaRPr lang="en-US" sz="2800" dirty="0"/>
          </a:p>
          <a:p>
            <a:pPr>
              <a:buFontTx/>
              <a:buChar char="-"/>
            </a:pPr>
            <a:endParaRPr lang="en-US" sz="2800" dirty="0"/>
          </a:p>
          <a:p>
            <a:pPr marL="0" indent="0">
              <a:buNone/>
            </a:pPr>
            <a:br>
              <a:rPr lang="en-US" sz="2800" dirty="0"/>
            </a:br>
            <a:endParaRPr lang="en-US" sz="2800" dirty="0"/>
          </a:p>
        </p:txBody>
      </p:sp>
      <p:pic>
        <p:nvPicPr>
          <p:cNvPr id="5" name="Graphic 4" descr="Checkmark with solid fill">
            <a:extLst>
              <a:ext uri="{FF2B5EF4-FFF2-40B4-BE49-F238E27FC236}">
                <a16:creationId xmlns:a16="http://schemas.microsoft.com/office/drawing/2014/main" id="{D6FFD124-6CFD-4F1C-AA74-11F91C57EA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0136" y="4192168"/>
            <a:ext cx="260635" cy="260635"/>
          </a:xfrm>
          <a:prstGeom prst="rect">
            <a:avLst/>
          </a:prstGeom>
        </p:spPr>
      </p:pic>
      <p:pic>
        <p:nvPicPr>
          <p:cNvPr id="6" name="Graphic 5" descr="Checkmark with solid fill">
            <a:extLst>
              <a:ext uri="{FF2B5EF4-FFF2-40B4-BE49-F238E27FC236}">
                <a16:creationId xmlns:a16="http://schemas.microsoft.com/office/drawing/2014/main" id="{E5808396-F9F0-4B25-8C72-A71485B413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0136" y="4780227"/>
            <a:ext cx="260635" cy="260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14443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F2B3A-47C7-4490-9FCB-9A85119C49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53004"/>
          </a:xfrm>
        </p:spPr>
        <p:txBody>
          <a:bodyPr/>
          <a:lstStyle/>
          <a:p>
            <a:r>
              <a:rPr lang="en-US" dirty="0"/>
              <a:t>Question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2B2A2E-5F44-4610-B41A-7231CB40DC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1978420"/>
            <a:ext cx="10633091" cy="426998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800" dirty="0"/>
              <a:t>True or False?</a:t>
            </a:r>
          </a:p>
          <a:p>
            <a:pPr marL="0" indent="0">
              <a:buNone/>
            </a:pPr>
            <a:r>
              <a:rPr lang="en-US" sz="2800" dirty="0"/>
              <a:t>Changing the CSP configuration in </a:t>
            </a:r>
            <a:r>
              <a:rPr lang="en-US" sz="2800" dirty="0" err="1"/>
              <a:t>Caspr</a:t>
            </a:r>
            <a:r>
              <a:rPr lang="en-US" sz="2800" dirty="0"/>
              <a:t> Enforcer will also change the configuration on the server</a:t>
            </a:r>
            <a:r>
              <a:rPr lang="en-US" sz="2800" b="1" dirty="0">
                <a:latin typeface="Consolas" panose="020B0609020204030204" pitchFamily="49" charset="0"/>
              </a:rPr>
              <a:t>?</a:t>
            </a:r>
          </a:p>
          <a:p>
            <a:pPr marL="0" indent="0">
              <a:buNone/>
            </a:pPr>
            <a:endParaRPr lang="en-US" sz="2800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sz="2800" dirty="0"/>
              <a:t>True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800" dirty="0"/>
              <a:t>False</a:t>
            </a:r>
          </a:p>
          <a:p>
            <a:pPr>
              <a:buFontTx/>
              <a:buChar char="-"/>
            </a:pPr>
            <a:endParaRPr lang="en-US" sz="2800" dirty="0"/>
          </a:p>
          <a:p>
            <a:pPr>
              <a:buFontTx/>
              <a:buChar char="-"/>
            </a:pPr>
            <a:endParaRPr lang="en-US" sz="2800" dirty="0"/>
          </a:p>
          <a:p>
            <a:pPr marL="0" indent="0">
              <a:buNone/>
            </a:pPr>
            <a:br>
              <a:rPr lang="en-US" sz="2800" dirty="0"/>
            </a:br>
            <a:endParaRPr lang="en-US" sz="2800" dirty="0"/>
          </a:p>
        </p:txBody>
      </p:sp>
      <p:pic>
        <p:nvPicPr>
          <p:cNvPr id="7" name="Graphic 6" descr="Checkmark with solid fill">
            <a:extLst>
              <a:ext uri="{FF2B5EF4-FFF2-40B4-BE49-F238E27FC236}">
                <a16:creationId xmlns:a16="http://schemas.microsoft.com/office/drawing/2014/main" id="{91E5BBD1-0430-4410-B26F-48C24DCDFD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1258" y="4763668"/>
            <a:ext cx="260635" cy="260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8038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F2B3A-47C7-4490-9FCB-9A85119C49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495044"/>
            <a:ext cx="8596668" cy="753004"/>
          </a:xfrm>
        </p:spPr>
        <p:txBody>
          <a:bodyPr/>
          <a:lstStyle/>
          <a:p>
            <a:r>
              <a:rPr lang="en-US" dirty="0"/>
              <a:t>Question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2B2A2E-5F44-4610-B41A-7231CB40DC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1248048"/>
            <a:ext cx="10633091" cy="500035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800" dirty="0"/>
              <a:t>Which of the following are true statements</a:t>
            </a:r>
            <a:r>
              <a:rPr lang="en-US" sz="2800" b="1" dirty="0">
                <a:latin typeface="Consolas" panose="020B0609020204030204" pitchFamily="49" charset="0"/>
              </a:rPr>
              <a:t>?</a:t>
            </a:r>
          </a:p>
          <a:p>
            <a:pPr marL="0" indent="0">
              <a:buNone/>
            </a:pPr>
            <a:endParaRPr lang="en-US" sz="2800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sz="24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Regression testing is required after configuring the CSP.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chemeClr val="tx1"/>
                </a:solidFill>
              </a:rPr>
              <a:t>CSP </a:t>
            </a:r>
            <a:r>
              <a:rPr lang="en-US" sz="2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errors are identified when performing regression tests.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Regression test EVERYTHING. This includes clicking all links, buttons, and executing scripts.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chemeClr val="tx1"/>
                </a:solidFill>
              </a:rPr>
              <a:t>E</a:t>
            </a:r>
            <a:r>
              <a:rPr lang="en-US" sz="2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rrors resulting from CSP violations are displayed in the browser console </a:t>
            </a:r>
          </a:p>
          <a:p>
            <a:pPr>
              <a:buFontTx/>
              <a:buChar char="-"/>
            </a:pPr>
            <a:endParaRPr lang="en-US" sz="2800" dirty="0"/>
          </a:p>
          <a:p>
            <a:pPr>
              <a:buFontTx/>
              <a:buChar char="-"/>
            </a:pPr>
            <a:endParaRPr lang="en-US" sz="2800" dirty="0"/>
          </a:p>
          <a:p>
            <a:pPr marL="0" indent="0">
              <a:buNone/>
            </a:pPr>
            <a:br>
              <a:rPr lang="en-US" sz="2800" dirty="0"/>
            </a:br>
            <a:endParaRPr lang="en-US" sz="2800" dirty="0"/>
          </a:p>
        </p:txBody>
      </p:sp>
      <p:pic>
        <p:nvPicPr>
          <p:cNvPr id="6" name="Graphic 5" descr="Checkmark with solid fill">
            <a:extLst>
              <a:ext uri="{FF2B5EF4-FFF2-40B4-BE49-F238E27FC236}">
                <a16:creationId xmlns:a16="http://schemas.microsoft.com/office/drawing/2014/main" id="{E5808396-F9F0-4B25-8C72-A71485B413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1258" y="2471367"/>
            <a:ext cx="260635" cy="260635"/>
          </a:xfrm>
          <a:prstGeom prst="rect">
            <a:avLst/>
          </a:prstGeom>
        </p:spPr>
      </p:pic>
      <p:pic>
        <p:nvPicPr>
          <p:cNvPr id="7" name="Graphic 6" descr="Checkmark with solid fill">
            <a:extLst>
              <a:ext uri="{FF2B5EF4-FFF2-40B4-BE49-F238E27FC236}">
                <a16:creationId xmlns:a16="http://schemas.microsoft.com/office/drawing/2014/main" id="{ACB3898E-F671-4037-92A6-3742A94E40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1256" y="4317221"/>
            <a:ext cx="260635" cy="260635"/>
          </a:xfrm>
          <a:prstGeom prst="rect">
            <a:avLst/>
          </a:prstGeom>
        </p:spPr>
      </p:pic>
      <p:pic>
        <p:nvPicPr>
          <p:cNvPr id="8" name="Graphic 7" descr="Checkmark with solid fill">
            <a:extLst>
              <a:ext uri="{FF2B5EF4-FFF2-40B4-BE49-F238E27FC236}">
                <a16:creationId xmlns:a16="http://schemas.microsoft.com/office/drawing/2014/main" id="{D81EF2C5-3A8E-4EC4-AB8B-3804148753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1257" y="3433900"/>
            <a:ext cx="260635" cy="260635"/>
          </a:xfrm>
          <a:prstGeom prst="rect">
            <a:avLst/>
          </a:prstGeom>
        </p:spPr>
      </p:pic>
      <p:pic>
        <p:nvPicPr>
          <p:cNvPr id="9" name="Graphic 8" descr="Checkmark with solid fill">
            <a:extLst>
              <a:ext uri="{FF2B5EF4-FFF2-40B4-BE49-F238E27FC236}">
                <a16:creationId xmlns:a16="http://schemas.microsoft.com/office/drawing/2014/main" id="{6BE77BB4-590B-4DF6-BE20-C574B15BE7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4221" y="2902831"/>
            <a:ext cx="260635" cy="260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74919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F2B3A-47C7-4490-9FCB-9A85119C49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495044"/>
            <a:ext cx="8596668" cy="753004"/>
          </a:xfrm>
        </p:spPr>
        <p:txBody>
          <a:bodyPr/>
          <a:lstStyle/>
          <a:p>
            <a:r>
              <a:rPr lang="en-US" dirty="0"/>
              <a:t>Question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2B2A2E-5F44-4610-B41A-7231CB40DC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1248048"/>
            <a:ext cx="10633091" cy="500035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800" dirty="0"/>
              <a:t>Which of the following is a false statements</a:t>
            </a:r>
            <a:r>
              <a:rPr lang="en-US" sz="2800" b="1" dirty="0">
                <a:latin typeface="Consolas" panose="020B0609020204030204" pitchFamily="49" charset="0"/>
              </a:rPr>
              <a:t>?</a:t>
            </a:r>
          </a:p>
          <a:p>
            <a:pPr marL="0" indent="0">
              <a:buNone/>
            </a:pPr>
            <a:endParaRPr lang="en-US" sz="2800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sz="2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Regression testing is required after configuring the CSP.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chemeClr val="tx1"/>
                </a:solidFill>
              </a:rPr>
              <a:t>CSP </a:t>
            </a:r>
            <a:r>
              <a:rPr lang="en-US" sz="2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errors are identified when performing regression tests.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Regression test EVERYTHING. This includes clicking all links, buttons, and executing scripts.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chemeClr val="tx1"/>
                </a:solidFill>
              </a:rPr>
              <a:t>E</a:t>
            </a:r>
            <a:r>
              <a:rPr lang="en-US" sz="2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rrors resulting from CSP violations are also logged in the server. </a:t>
            </a:r>
            <a:endParaRPr lang="en-US" sz="2800" dirty="0"/>
          </a:p>
          <a:p>
            <a:pPr>
              <a:buFontTx/>
              <a:buChar char="-"/>
            </a:pPr>
            <a:endParaRPr lang="en-US" sz="2800" dirty="0"/>
          </a:p>
          <a:p>
            <a:pPr marL="0" indent="0">
              <a:buNone/>
            </a:pPr>
            <a:br>
              <a:rPr lang="en-US" sz="2800" dirty="0"/>
            </a:br>
            <a:endParaRPr lang="en-US" sz="2800" dirty="0"/>
          </a:p>
        </p:txBody>
      </p:sp>
      <p:pic>
        <p:nvPicPr>
          <p:cNvPr id="7" name="Graphic 6" descr="Checkmark with solid fill">
            <a:extLst>
              <a:ext uri="{FF2B5EF4-FFF2-40B4-BE49-F238E27FC236}">
                <a16:creationId xmlns:a16="http://schemas.microsoft.com/office/drawing/2014/main" id="{ACB3898E-F671-4037-92A6-3742A94E40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1258" y="4272642"/>
            <a:ext cx="260635" cy="260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19500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25">
            <a:extLst>
              <a:ext uri="{FF2B5EF4-FFF2-40B4-BE49-F238E27FC236}">
                <a16:creationId xmlns:a16="http://schemas.microsoft.com/office/drawing/2014/main" id="{9179DE42-5613-4B35-A1E6-6CCBAA13C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Straight Connector 27">
            <a:extLst>
              <a:ext uri="{FF2B5EF4-FFF2-40B4-BE49-F238E27FC236}">
                <a16:creationId xmlns:a16="http://schemas.microsoft.com/office/drawing/2014/main" id="{EB898B32-3891-4C3A-8F58-C5969D2E90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9524500" y="0"/>
            <a:ext cx="1219200" cy="6858000"/>
          </a:xfrm>
          <a:prstGeom prst="line">
            <a:avLst/>
          </a:prstGeom>
          <a:ln w="95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29">
            <a:extLst>
              <a:ext uri="{FF2B5EF4-FFF2-40B4-BE49-F238E27FC236}">
                <a16:creationId xmlns:a16="http://schemas.microsoft.com/office/drawing/2014/main" id="{4AE4806D-B8F9-4679-A68A-9BD21C01A3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361267" y="3681413"/>
            <a:ext cx="4763558" cy="3176587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Rectangle 23">
            <a:extLst>
              <a:ext uri="{FF2B5EF4-FFF2-40B4-BE49-F238E27FC236}">
                <a16:creationId xmlns:a16="http://schemas.microsoft.com/office/drawing/2014/main" id="{52FB45E9-914E-4471-AC87-E475CD5176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25887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7" name="Rectangle 25">
            <a:extLst>
              <a:ext uri="{FF2B5EF4-FFF2-40B4-BE49-F238E27FC236}">
                <a16:creationId xmlns:a16="http://schemas.microsoft.com/office/drawing/2014/main" id="{C310626D-5743-49D4-8F7D-88C4F8F057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2271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8" name="Isosceles Triangle 35">
            <a:extLst>
              <a:ext uri="{FF2B5EF4-FFF2-40B4-BE49-F238E27FC236}">
                <a16:creationId xmlns:a16="http://schemas.microsoft.com/office/drawing/2014/main" id="{3C195FC1-B568-4C72-9902-34CB35DDD7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22712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9" name="Rectangle 27">
            <a:extLst>
              <a:ext uri="{FF2B5EF4-FFF2-40B4-BE49-F238E27FC236}">
                <a16:creationId xmlns:a16="http://schemas.microsoft.com/office/drawing/2014/main" id="{EF2BDF77-362C-43F0-8CBB-A969EC2AE0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25886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0" name="Isosceles Triangle 39">
            <a:extLst>
              <a:ext uri="{FF2B5EF4-FFF2-40B4-BE49-F238E27FC236}">
                <a16:creationId xmlns:a16="http://schemas.microsoft.com/office/drawing/2014/main" id="{4BE96B01-3929-432D-B8C2-ADBCB74C2E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25887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2A6FCDE6-CDE2-4C51-B18E-A95CFB6797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-8467"/>
            <a:ext cx="9175713" cy="6866467"/>
          </a:xfrm>
          <a:custGeom>
            <a:avLst/>
            <a:gdLst>
              <a:gd name="connsiteX0" fmla="*/ 0 w 9175713"/>
              <a:gd name="connsiteY0" fmla="*/ 0 h 6866467"/>
              <a:gd name="connsiteX1" fmla="*/ 1249825 w 9175713"/>
              <a:gd name="connsiteY1" fmla="*/ 0 h 6866467"/>
              <a:gd name="connsiteX2" fmla="*/ 1249825 w 9175713"/>
              <a:gd name="connsiteY2" fmla="*/ 8467 h 6866467"/>
              <a:gd name="connsiteX3" fmla="*/ 9175713 w 9175713"/>
              <a:gd name="connsiteY3" fmla="*/ 8467 h 6866467"/>
              <a:gd name="connsiteX4" fmla="*/ 9175713 w 9175713"/>
              <a:gd name="connsiteY4" fmla="*/ 6866467 h 6866467"/>
              <a:gd name="connsiteX5" fmla="*/ 1249825 w 9175713"/>
              <a:gd name="connsiteY5" fmla="*/ 6866467 h 6866467"/>
              <a:gd name="connsiteX6" fmla="*/ 1109382 w 9175713"/>
              <a:gd name="connsiteY6" fmla="*/ 6866467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75713" h="6866467">
                <a:moveTo>
                  <a:pt x="0" y="0"/>
                </a:moveTo>
                <a:lnTo>
                  <a:pt x="1249825" y="0"/>
                </a:lnTo>
                <a:lnTo>
                  <a:pt x="1249825" y="8467"/>
                </a:lnTo>
                <a:lnTo>
                  <a:pt x="9175713" y="8467"/>
                </a:lnTo>
                <a:lnTo>
                  <a:pt x="9175713" y="6866467"/>
                </a:lnTo>
                <a:lnTo>
                  <a:pt x="1249825" y="6866467"/>
                </a:lnTo>
                <a:lnTo>
                  <a:pt x="1109382" y="686646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5E476FB-BF6E-444D-AA24-9A38555CD7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54120" y="1020871"/>
            <a:ext cx="7817356" cy="2849671"/>
          </a:xfrm>
        </p:spPr>
        <p:txBody>
          <a:bodyPr>
            <a:normAutofit/>
          </a:bodyPr>
          <a:lstStyle/>
          <a:p>
            <a:pPr algn="l"/>
            <a:r>
              <a:rPr lang="en-US" sz="6600" dirty="0">
                <a:solidFill>
                  <a:srgbClr val="FFFFFF"/>
                </a:solidFill>
              </a:rPr>
              <a:t>Misconfigured CSP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2DE2C2C5-235F-4D53-983A-FE49FE5E77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70544" y="3962088"/>
            <a:ext cx="6112077" cy="1186108"/>
          </a:xfrm>
        </p:spPr>
        <p:txBody>
          <a:bodyPr>
            <a:normAutofit/>
          </a:bodyPr>
          <a:lstStyle/>
          <a:p>
            <a:pPr algn="l"/>
            <a:r>
              <a:rPr lang="en-US" sz="3200" dirty="0">
                <a:solidFill>
                  <a:srgbClr val="FFFFFF">
                    <a:alpha val="70000"/>
                  </a:srgbClr>
                </a:solidFill>
              </a:rPr>
              <a:t>Examples with Solutions</a:t>
            </a:r>
          </a:p>
        </p:txBody>
      </p:sp>
      <p:sp>
        <p:nvSpPr>
          <p:cNvPr id="44" name="Isosceles Triangle 43" hidden="1">
            <a:extLst>
              <a:ext uri="{FF2B5EF4-FFF2-40B4-BE49-F238E27FC236}">
                <a16:creationId xmlns:a16="http://schemas.microsoft.com/office/drawing/2014/main" id="{9D2E8756-2465-473A-BA2A-2DB1D62247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992146" y="3271487"/>
            <a:ext cx="220660" cy="186439"/>
          </a:xfrm>
          <a:prstGeom prst="triangl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4402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8">
            <a:extLst>
              <a:ext uri="{FF2B5EF4-FFF2-40B4-BE49-F238E27FC236}">
                <a16:creationId xmlns:a16="http://schemas.microsoft.com/office/drawing/2014/main" id="{655AE6B0-AC9E-4167-806F-E9DB135FC4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DC2578-1E3E-4164-AECC-5E9C23AB3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481" y="1382486"/>
            <a:ext cx="3547581" cy="4093028"/>
          </a:xfrm>
        </p:spPr>
        <p:txBody>
          <a:bodyPr anchor="ctr">
            <a:normAutofit/>
          </a:bodyPr>
          <a:lstStyle/>
          <a:p>
            <a:r>
              <a:rPr lang="en-US" sz="4100"/>
              <a:t>Misconfigured CSP Examples</a:t>
            </a:r>
          </a:p>
        </p:txBody>
      </p:sp>
      <p:grpSp>
        <p:nvGrpSpPr>
          <p:cNvPr id="23" name="Group 10">
            <a:extLst>
              <a:ext uri="{FF2B5EF4-FFF2-40B4-BE49-F238E27FC236}">
                <a16:creationId xmlns:a16="http://schemas.microsoft.com/office/drawing/2014/main" id="{3523416A-383B-4FDC-B4C9-D8EDDFE9C0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267" y="-8467"/>
            <a:ext cx="4766733" cy="6866467"/>
            <a:chOff x="7425267" y="-8467"/>
            <a:chExt cx="4766733" cy="6866467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B0D29D5-3F7C-4197-821B-6D60A66CC0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rgbClr val="BFBFBF">
                  <a:alpha val="75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12">
              <a:extLst>
                <a:ext uri="{FF2B5EF4-FFF2-40B4-BE49-F238E27FC236}">
                  <a16:creationId xmlns:a16="http://schemas.microsoft.com/office/drawing/2014/main" id="{347FB49A-3541-428A-AADE-682A3C5056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rgbClr val="BFBFBF">
                  <a:alpha val="80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23">
              <a:extLst>
                <a:ext uri="{FF2B5EF4-FFF2-40B4-BE49-F238E27FC236}">
                  <a16:creationId xmlns:a16="http://schemas.microsoft.com/office/drawing/2014/main" id="{D96F53DC-08F1-42C6-B558-B83D54B276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5">
              <a:extLst>
                <a:ext uri="{FF2B5EF4-FFF2-40B4-BE49-F238E27FC236}">
                  <a16:creationId xmlns:a16="http://schemas.microsoft.com/office/drawing/2014/main" id="{AFE48CAF-A51C-463F-A570-ED99439A5C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01F0C48B-50FF-4351-8207-16D0960483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7">
              <a:extLst>
                <a:ext uri="{FF2B5EF4-FFF2-40B4-BE49-F238E27FC236}">
                  <a16:creationId xmlns:a16="http://schemas.microsoft.com/office/drawing/2014/main" id="{300384B6-5ED6-4F91-A548-B706D83751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8">
              <a:extLst>
                <a:ext uri="{FF2B5EF4-FFF2-40B4-BE49-F238E27FC236}">
                  <a16:creationId xmlns:a16="http://schemas.microsoft.com/office/drawing/2014/main" id="{337AFFAE-C182-463C-9459-8AB3C69D9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9">
              <a:extLst>
                <a:ext uri="{FF2B5EF4-FFF2-40B4-BE49-F238E27FC236}">
                  <a16:creationId xmlns:a16="http://schemas.microsoft.com/office/drawing/2014/main" id="{510ACF17-C3F0-42BF-BDEB-D079277121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E804EFD0-B84E-476F-9FC6-6C4A42EA00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87BD1F4E-A66D-4C06-86DA-8D56CA7A3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77719" y="0"/>
            <a:ext cx="621428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5" name="Content Placeholder 2">
            <a:extLst>
              <a:ext uri="{FF2B5EF4-FFF2-40B4-BE49-F238E27FC236}">
                <a16:creationId xmlns:a16="http://schemas.microsoft.com/office/drawing/2014/main" id="{11BF6F9A-15C4-490F-85CB-6316EE9B9D8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3489113"/>
              </p:ext>
            </p:extLst>
          </p:nvPr>
        </p:nvGraphicFramePr>
        <p:xfrm>
          <a:off x="4916553" y="944563"/>
          <a:ext cx="6628804" cy="49795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0683316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8">
            <a:extLst>
              <a:ext uri="{FF2B5EF4-FFF2-40B4-BE49-F238E27FC236}">
                <a16:creationId xmlns:a16="http://schemas.microsoft.com/office/drawing/2014/main" id="{655AE6B0-AC9E-4167-806F-E9DB135FC4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DC2578-1E3E-4164-AECC-5E9C23AB3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481" y="1382486"/>
            <a:ext cx="3547581" cy="4093028"/>
          </a:xfrm>
        </p:spPr>
        <p:txBody>
          <a:bodyPr anchor="ctr">
            <a:normAutofit/>
          </a:bodyPr>
          <a:lstStyle/>
          <a:p>
            <a:r>
              <a:rPr lang="en-US" sz="4100"/>
              <a:t>Misconfigured CSP Examples</a:t>
            </a:r>
          </a:p>
        </p:txBody>
      </p:sp>
      <p:grpSp>
        <p:nvGrpSpPr>
          <p:cNvPr id="23" name="Group 10">
            <a:extLst>
              <a:ext uri="{FF2B5EF4-FFF2-40B4-BE49-F238E27FC236}">
                <a16:creationId xmlns:a16="http://schemas.microsoft.com/office/drawing/2014/main" id="{3523416A-383B-4FDC-B4C9-D8EDDFE9C0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267" y="-8467"/>
            <a:ext cx="4766733" cy="6866467"/>
            <a:chOff x="7425267" y="-8467"/>
            <a:chExt cx="4766733" cy="6866467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B0D29D5-3F7C-4197-821B-6D60A66CC0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rgbClr val="BFBFBF">
                  <a:alpha val="75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12">
              <a:extLst>
                <a:ext uri="{FF2B5EF4-FFF2-40B4-BE49-F238E27FC236}">
                  <a16:creationId xmlns:a16="http://schemas.microsoft.com/office/drawing/2014/main" id="{347FB49A-3541-428A-AADE-682A3C5056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rgbClr val="BFBFBF">
                  <a:alpha val="80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23">
              <a:extLst>
                <a:ext uri="{FF2B5EF4-FFF2-40B4-BE49-F238E27FC236}">
                  <a16:creationId xmlns:a16="http://schemas.microsoft.com/office/drawing/2014/main" id="{D96F53DC-08F1-42C6-B558-B83D54B276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5">
              <a:extLst>
                <a:ext uri="{FF2B5EF4-FFF2-40B4-BE49-F238E27FC236}">
                  <a16:creationId xmlns:a16="http://schemas.microsoft.com/office/drawing/2014/main" id="{AFE48CAF-A51C-463F-A570-ED99439A5C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01F0C48B-50FF-4351-8207-16D0960483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7">
              <a:extLst>
                <a:ext uri="{FF2B5EF4-FFF2-40B4-BE49-F238E27FC236}">
                  <a16:creationId xmlns:a16="http://schemas.microsoft.com/office/drawing/2014/main" id="{300384B6-5ED6-4F91-A548-B706D83751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8">
              <a:extLst>
                <a:ext uri="{FF2B5EF4-FFF2-40B4-BE49-F238E27FC236}">
                  <a16:creationId xmlns:a16="http://schemas.microsoft.com/office/drawing/2014/main" id="{337AFFAE-C182-463C-9459-8AB3C69D9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9">
              <a:extLst>
                <a:ext uri="{FF2B5EF4-FFF2-40B4-BE49-F238E27FC236}">
                  <a16:creationId xmlns:a16="http://schemas.microsoft.com/office/drawing/2014/main" id="{510ACF17-C3F0-42BF-BDEB-D079277121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E804EFD0-B84E-476F-9FC6-6C4A42EA00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87BD1F4E-A66D-4C06-86DA-8D56CA7A3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77719" y="0"/>
            <a:ext cx="621428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5" name="Content Placeholder 2">
            <a:extLst>
              <a:ext uri="{FF2B5EF4-FFF2-40B4-BE49-F238E27FC236}">
                <a16:creationId xmlns:a16="http://schemas.microsoft.com/office/drawing/2014/main" id="{11BF6F9A-15C4-490F-85CB-6316EE9B9D8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28180906"/>
              </p:ext>
            </p:extLst>
          </p:nvPr>
        </p:nvGraphicFramePr>
        <p:xfrm>
          <a:off x="4916553" y="944563"/>
          <a:ext cx="6628804" cy="49795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1409315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331C3E54-D88E-44E3-BA9B-854D28A09960}"/>
              </a:ext>
            </a:extLst>
          </p:cNvPr>
          <p:cNvGrpSpPr/>
          <p:nvPr/>
        </p:nvGrpSpPr>
        <p:grpSpPr>
          <a:xfrm>
            <a:off x="-608434" y="-928463"/>
            <a:ext cx="12312751" cy="6992745"/>
            <a:chOff x="-742554" y="-985840"/>
            <a:chExt cx="12565396" cy="7667994"/>
          </a:xfrm>
        </p:grpSpPr>
        <p:pic>
          <p:nvPicPr>
            <p:cNvPr id="18" name="Graphic 17" descr="Browser window">
              <a:extLst>
                <a:ext uri="{FF2B5EF4-FFF2-40B4-BE49-F238E27FC236}">
                  <a16:creationId xmlns:a16="http://schemas.microsoft.com/office/drawing/2014/main" id="{D520AF65-E09E-4322-8D03-90BD43385D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-742554" y="-985840"/>
              <a:ext cx="12565396" cy="7667994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E78DC4A-3D94-47E8-8FD1-A56A0C8175CA}"/>
                </a:ext>
              </a:extLst>
            </p:cNvPr>
            <p:cNvSpPr txBox="1"/>
            <p:nvPr/>
          </p:nvSpPr>
          <p:spPr>
            <a:xfrm>
              <a:off x="1210632" y="777314"/>
              <a:ext cx="4686764" cy="57374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http://localhost:8090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07661F0-29A8-40F8-94A2-38A83955CBDA}"/>
                </a:ext>
              </a:extLst>
            </p:cNvPr>
            <p:cNvSpPr txBox="1"/>
            <p:nvPr/>
          </p:nvSpPr>
          <p:spPr>
            <a:xfrm>
              <a:off x="1161689" y="1720122"/>
              <a:ext cx="8998411" cy="25312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0000FF"/>
                  </a:solidFill>
                  <a:latin typeface="Courier New" panose="02070309020205020404" pitchFamily="49" charset="0"/>
                </a:rPr>
                <a:t>&lt;html&gt;</a:t>
              </a:r>
              <a:br>
                <a:rPr lang="en-US" sz="2400" dirty="0">
                  <a:solidFill>
                    <a:srgbClr val="0000FF"/>
                  </a:solidFill>
                  <a:latin typeface="Courier New" panose="02070309020205020404" pitchFamily="49" charset="0"/>
                </a:rPr>
              </a:br>
              <a:r>
                <a:rPr lang="en-US" sz="2400" dirty="0">
                  <a:solidFill>
                    <a:srgbClr val="0000FF"/>
                  </a:solidFill>
                  <a:latin typeface="Courier New" panose="02070309020205020404" pitchFamily="49" charset="0"/>
                </a:rPr>
                <a:t>…</a:t>
              </a:r>
              <a:br>
                <a:rPr lang="en-US" sz="2400" b="1" dirty="0">
                  <a:solidFill>
                    <a:srgbClr val="000000"/>
                  </a:solidFill>
                  <a:latin typeface="Courier New" panose="02070309020205020404" pitchFamily="49" charset="0"/>
                </a:rPr>
              </a:br>
              <a:r>
                <a:rPr lang="en-US" sz="2400" dirty="0">
                  <a:solidFill>
                    <a:srgbClr val="0000FF"/>
                  </a:solidFill>
                  <a:latin typeface="Courier New" panose="02070309020205020404" pitchFamily="49" charset="0"/>
                </a:rPr>
                <a:t>&lt;script</a:t>
              </a:r>
              <a:r>
                <a:rPr lang="en-US" sz="2400" dirty="0">
                  <a:solidFill>
                    <a:srgbClr val="000000"/>
                  </a:solidFill>
                  <a:latin typeface="Courier New" panose="02070309020205020404" pitchFamily="49" charset="0"/>
                </a:rPr>
                <a:t> </a:t>
              </a:r>
              <a:br>
                <a:rPr lang="en-US" sz="2400" dirty="0">
                  <a:solidFill>
                    <a:srgbClr val="000000"/>
                  </a:solidFill>
                  <a:latin typeface="Courier New" panose="02070309020205020404" pitchFamily="49" charset="0"/>
                </a:rPr>
              </a:br>
              <a:r>
                <a:rPr lang="en-US" sz="2400" dirty="0" err="1">
                  <a:solidFill>
                    <a:srgbClr val="FF0000"/>
                  </a:solidFill>
                  <a:latin typeface="Courier New" panose="02070309020205020404" pitchFamily="49" charset="0"/>
                </a:rPr>
                <a:t>src</a:t>
              </a:r>
              <a:r>
                <a:rPr lang="en-US" sz="2400" dirty="0">
                  <a:solidFill>
                    <a:srgbClr val="000000"/>
                  </a:solidFill>
                  <a:latin typeface="Courier New" panose="02070309020205020404" pitchFamily="49" charset="0"/>
                </a:rPr>
                <a:t>=</a:t>
              </a:r>
              <a:r>
                <a:rPr lang="en-US" sz="2400" b="1" dirty="0">
                  <a:solidFill>
                    <a:srgbClr val="8000FF"/>
                  </a:solidFill>
                  <a:latin typeface="Courier New" panose="02070309020205020404" pitchFamily="49" charset="0"/>
                </a:rPr>
                <a:t>"http://provider.com:8099/good-script.js"</a:t>
              </a:r>
              <a:r>
                <a:rPr lang="en-US" sz="2400" dirty="0">
                  <a:solidFill>
                    <a:srgbClr val="0000FF"/>
                  </a:solidFill>
                  <a:latin typeface="Courier New" panose="02070309020205020404" pitchFamily="49" charset="0"/>
                </a:rPr>
                <a:t>&gt;</a:t>
              </a:r>
              <a:br>
                <a:rPr lang="en-US" sz="2400" dirty="0">
                  <a:solidFill>
                    <a:srgbClr val="0000FF"/>
                  </a:solidFill>
                  <a:latin typeface="Courier New" panose="02070309020205020404" pitchFamily="49" charset="0"/>
                </a:rPr>
              </a:br>
              <a:r>
                <a:rPr lang="en-US" sz="2400" dirty="0">
                  <a:solidFill>
                    <a:srgbClr val="0000FF"/>
                  </a:solidFill>
                  <a:latin typeface="Courier New" panose="02070309020205020404" pitchFamily="49" charset="0"/>
                </a:rPr>
                <a:t>&lt;/script&gt;</a:t>
              </a:r>
              <a:br>
                <a:rPr lang="en-US" sz="2400" b="1" dirty="0">
                  <a:solidFill>
                    <a:srgbClr val="000000"/>
                  </a:solidFill>
                  <a:latin typeface="Courier New" panose="02070309020205020404" pitchFamily="49" charset="0"/>
                </a:rPr>
              </a:br>
              <a:r>
                <a:rPr lang="en-US" sz="2400" dirty="0">
                  <a:solidFill>
                    <a:srgbClr val="0000FF"/>
                  </a:solidFill>
                  <a:latin typeface="Courier New" panose="02070309020205020404" pitchFamily="49" charset="0"/>
                </a:rPr>
                <a:t>&lt;/html&gt;</a:t>
              </a:r>
              <a:endParaRPr lang="en-US" sz="2400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D99EBFF-6F91-432B-853A-9120AEF599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23" y="5162843"/>
            <a:ext cx="8596312" cy="111448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i="1" u="sng" dirty="0"/>
              <a:t>A CSP policy deployed by the application:</a:t>
            </a:r>
            <a:br>
              <a:rPr lang="en-US" dirty="0"/>
            </a:br>
            <a:r>
              <a:rPr lang="en-US" dirty="0">
                <a:solidFill>
                  <a:schemeClr val="tx1"/>
                </a:solidFill>
              </a:rPr>
              <a:t>Content-Security-Policy: script-</a:t>
            </a:r>
            <a:r>
              <a:rPr lang="en-US" dirty="0" err="1">
                <a:solidFill>
                  <a:schemeClr val="tx1"/>
                </a:solidFill>
              </a:rPr>
              <a:t>src</a:t>
            </a:r>
            <a:r>
              <a:rPr lang="en-US" dirty="0">
                <a:solidFill>
                  <a:schemeClr val="tx1"/>
                </a:solidFill>
              </a:rPr>
              <a:t> *</a:t>
            </a:r>
          </a:p>
        </p:txBody>
      </p:sp>
    </p:spTree>
    <p:extLst>
      <p:ext uri="{BB962C8B-B14F-4D97-AF65-F5344CB8AC3E}">
        <p14:creationId xmlns:p14="http://schemas.microsoft.com/office/powerpoint/2010/main" val="173617510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7DA23044-EF76-406F-9850-0DEF749EF6CC}"/>
              </a:ext>
            </a:extLst>
          </p:cNvPr>
          <p:cNvGrpSpPr/>
          <p:nvPr/>
        </p:nvGrpSpPr>
        <p:grpSpPr>
          <a:xfrm>
            <a:off x="-608434" y="-928463"/>
            <a:ext cx="12312751" cy="6992745"/>
            <a:chOff x="-742554" y="-985840"/>
            <a:chExt cx="12565396" cy="7667994"/>
          </a:xfrm>
        </p:grpSpPr>
        <p:pic>
          <p:nvPicPr>
            <p:cNvPr id="22" name="Graphic 21" descr="Browser window">
              <a:extLst>
                <a:ext uri="{FF2B5EF4-FFF2-40B4-BE49-F238E27FC236}">
                  <a16:creationId xmlns:a16="http://schemas.microsoft.com/office/drawing/2014/main" id="{025059F8-E909-4A22-9D1D-4BBB1D7F00B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-742554" y="-985840"/>
              <a:ext cx="12565396" cy="7667994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9D00589-4819-4008-9DB6-80EE9064560E}"/>
                </a:ext>
              </a:extLst>
            </p:cNvPr>
            <p:cNvSpPr txBox="1"/>
            <p:nvPr/>
          </p:nvSpPr>
          <p:spPr>
            <a:xfrm>
              <a:off x="1210632" y="777314"/>
              <a:ext cx="4686764" cy="57374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http://localhost:8090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0E18E13-EE18-4B80-81B3-A9286CDAAAA6}"/>
                </a:ext>
              </a:extLst>
            </p:cNvPr>
            <p:cNvSpPr txBox="1"/>
            <p:nvPr/>
          </p:nvSpPr>
          <p:spPr>
            <a:xfrm>
              <a:off x="1161689" y="1720122"/>
              <a:ext cx="8998411" cy="25312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0000FF"/>
                  </a:solidFill>
                  <a:latin typeface="Courier New" panose="02070309020205020404" pitchFamily="49" charset="0"/>
                </a:rPr>
                <a:t>&lt;html&gt;</a:t>
              </a:r>
              <a:br>
                <a:rPr lang="en-US" sz="2400" dirty="0">
                  <a:solidFill>
                    <a:srgbClr val="0000FF"/>
                  </a:solidFill>
                  <a:latin typeface="Courier New" panose="02070309020205020404" pitchFamily="49" charset="0"/>
                </a:rPr>
              </a:br>
              <a:r>
                <a:rPr lang="en-US" sz="2400" dirty="0">
                  <a:solidFill>
                    <a:srgbClr val="0000FF"/>
                  </a:solidFill>
                  <a:latin typeface="Courier New" panose="02070309020205020404" pitchFamily="49" charset="0"/>
                </a:rPr>
                <a:t>…</a:t>
              </a:r>
              <a:br>
                <a:rPr lang="en-US" sz="2400" b="1" dirty="0">
                  <a:solidFill>
                    <a:srgbClr val="000000"/>
                  </a:solidFill>
                  <a:latin typeface="Courier New" panose="02070309020205020404" pitchFamily="49" charset="0"/>
                </a:rPr>
              </a:br>
              <a:r>
                <a:rPr lang="en-US" sz="2400" dirty="0">
                  <a:solidFill>
                    <a:srgbClr val="0000FF"/>
                  </a:solidFill>
                  <a:latin typeface="Courier New" panose="02070309020205020404" pitchFamily="49" charset="0"/>
                </a:rPr>
                <a:t>&lt;script</a:t>
              </a:r>
              <a:r>
                <a:rPr lang="en-US" sz="2400" dirty="0">
                  <a:solidFill>
                    <a:srgbClr val="000000"/>
                  </a:solidFill>
                  <a:latin typeface="Courier New" panose="02070309020205020404" pitchFamily="49" charset="0"/>
                </a:rPr>
                <a:t> </a:t>
              </a:r>
              <a:br>
                <a:rPr lang="en-US" sz="2400" dirty="0">
                  <a:solidFill>
                    <a:srgbClr val="000000"/>
                  </a:solidFill>
                  <a:latin typeface="Courier New" panose="02070309020205020404" pitchFamily="49" charset="0"/>
                </a:rPr>
              </a:br>
              <a:r>
                <a:rPr lang="en-US" sz="2400" dirty="0" err="1">
                  <a:solidFill>
                    <a:srgbClr val="FF0000"/>
                  </a:solidFill>
                  <a:latin typeface="Courier New" panose="02070309020205020404" pitchFamily="49" charset="0"/>
                </a:rPr>
                <a:t>src</a:t>
              </a:r>
              <a:r>
                <a:rPr lang="en-US" sz="2400" dirty="0">
                  <a:solidFill>
                    <a:srgbClr val="000000"/>
                  </a:solidFill>
                  <a:latin typeface="Courier New" panose="02070309020205020404" pitchFamily="49" charset="0"/>
                </a:rPr>
                <a:t>=</a:t>
              </a:r>
              <a:r>
                <a:rPr lang="en-US" sz="2400" b="1" dirty="0">
                  <a:solidFill>
                    <a:srgbClr val="8000FF"/>
                  </a:solidFill>
                  <a:latin typeface="Courier New" panose="02070309020205020404" pitchFamily="49" charset="0"/>
                </a:rPr>
                <a:t>"http://provider.com:8099/good-script.js"</a:t>
              </a:r>
              <a:r>
                <a:rPr lang="en-US" sz="2400" dirty="0">
                  <a:solidFill>
                    <a:srgbClr val="0000FF"/>
                  </a:solidFill>
                  <a:latin typeface="Courier New" panose="02070309020205020404" pitchFamily="49" charset="0"/>
                </a:rPr>
                <a:t>&gt;</a:t>
              </a:r>
              <a:br>
                <a:rPr lang="en-US" sz="2400" dirty="0">
                  <a:solidFill>
                    <a:srgbClr val="0000FF"/>
                  </a:solidFill>
                  <a:latin typeface="Courier New" panose="02070309020205020404" pitchFamily="49" charset="0"/>
                </a:rPr>
              </a:br>
              <a:r>
                <a:rPr lang="en-US" sz="2400" dirty="0">
                  <a:solidFill>
                    <a:srgbClr val="0000FF"/>
                  </a:solidFill>
                  <a:latin typeface="Courier New" panose="02070309020205020404" pitchFamily="49" charset="0"/>
                </a:rPr>
                <a:t>&lt;/script&gt;</a:t>
              </a:r>
              <a:br>
                <a:rPr lang="en-US" sz="2400" b="1" dirty="0">
                  <a:solidFill>
                    <a:srgbClr val="000000"/>
                  </a:solidFill>
                  <a:latin typeface="Courier New" panose="02070309020205020404" pitchFamily="49" charset="0"/>
                </a:rPr>
              </a:br>
              <a:r>
                <a:rPr lang="en-US" sz="2400" dirty="0">
                  <a:solidFill>
                    <a:srgbClr val="0000FF"/>
                  </a:solidFill>
                  <a:latin typeface="Courier New" panose="02070309020205020404" pitchFamily="49" charset="0"/>
                </a:rPr>
                <a:t>&lt;/html&gt;</a:t>
              </a:r>
              <a:endParaRPr lang="en-US" sz="2400" dirty="0"/>
            </a:p>
          </p:txBody>
        </p:sp>
      </p:grp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16614FE6-B0DA-4B7A-A770-880864B7BE4C}"/>
              </a:ext>
            </a:extLst>
          </p:cNvPr>
          <p:cNvSpPr txBox="1">
            <a:spLocks/>
          </p:cNvSpPr>
          <p:nvPr/>
        </p:nvSpPr>
        <p:spPr>
          <a:xfrm>
            <a:off x="438185" y="4904503"/>
            <a:ext cx="8596668" cy="16651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en-US" sz="3400" i="1" u="sng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Execution through inline code blocks:</a:t>
            </a:r>
            <a:br>
              <a:rPr lang="en-US" sz="3400" i="1" u="sng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</a:br>
            <a:endParaRPr lang="en-US" sz="3400" i="1" u="sng" dirty="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  <a:p>
            <a:pPr marL="0" indent="0">
              <a:buFont typeface="Wingdings 3" charset="2"/>
              <a:buNone/>
            </a:pPr>
            <a:endParaRPr lang="en-US" sz="2000" b="1" i="1" u="sng" dirty="0">
              <a:latin typeface="Consolas" panose="020B0609020204030204" pitchFamily="49" charset="0"/>
            </a:endParaRPr>
          </a:p>
          <a:p>
            <a:pPr marL="0" indent="0">
              <a:buFont typeface="Wingdings 3" charset="2"/>
              <a:buNone/>
            </a:pPr>
            <a:br>
              <a:rPr lang="en-US" sz="2000" dirty="0"/>
            </a:br>
            <a:endParaRPr lang="en-US" sz="2000" dirty="0"/>
          </a:p>
          <a:p>
            <a:pPr lvl="2"/>
            <a:endParaRPr lang="en-US" sz="2000" dirty="0">
              <a:solidFill>
                <a:schemeClr val="tx1"/>
              </a:solidFill>
              <a:latin typeface="Lucida Console" panose="020B0609040504020204" pitchFamily="49" charset="0"/>
            </a:endParaRPr>
          </a:p>
          <a:p>
            <a:pPr marL="457200" lvl="1" indent="0">
              <a:buFont typeface="Wingdings 3" charset="2"/>
              <a:buNone/>
            </a:pPr>
            <a:br>
              <a:rPr lang="en-US" sz="2000" dirty="0"/>
            </a:br>
            <a:br>
              <a:rPr lang="en-US" sz="2000" dirty="0"/>
            </a:br>
            <a:br>
              <a:rPr lang="en-US" sz="2000" dirty="0"/>
            </a:br>
            <a:endParaRPr lang="en-US" sz="2000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40BC07E-4706-413A-872A-15C9AD5440D2}"/>
              </a:ext>
            </a:extLst>
          </p:cNvPr>
          <p:cNvGrpSpPr/>
          <p:nvPr/>
        </p:nvGrpSpPr>
        <p:grpSpPr>
          <a:xfrm>
            <a:off x="353776" y="5517514"/>
            <a:ext cx="11702236" cy="1052100"/>
            <a:chOff x="677333" y="4842261"/>
            <a:chExt cx="9071578" cy="1052100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528DA30-DFEF-4932-9F80-8943E985FF4C}"/>
                </a:ext>
              </a:extLst>
            </p:cNvPr>
            <p:cNvSpPr txBox="1"/>
            <p:nvPr/>
          </p:nvSpPr>
          <p:spPr>
            <a:xfrm>
              <a:off x="677333" y="4842261"/>
              <a:ext cx="907157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0000FF"/>
                  </a:solidFill>
                  <a:latin typeface="Courier New" panose="02070309020205020404" pitchFamily="49" charset="0"/>
                </a:rPr>
                <a:t>&lt;script</a:t>
              </a:r>
              <a:r>
                <a:rPr lang="en-US" sz="2400" dirty="0">
                  <a:solidFill>
                    <a:srgbClr val="000000"/>
                  </a:solidFill>
                  <a:latin typeface="Courier New" panose="02070309020205020404" pitchFamily="49" charset="0"/>
                </a:rPr>
                <a:t> </a:t>
              </a:r>
              <a:r>
                <a:rPr lang="en-US" sz="2400" dirty="0" err="1">
                  <a:solidFill>
                    <a:srgbClr val="FF0000"/>
                  </a:solidFill>
                  <a:latin typeface="Courier New" panose="02070309020205020404" pitchFamily="49" charset="0"/>
                </a:rPr>
                <a:t>src</a:t>
              </a:r>
              <a:r>
                <a:rPr lang="en-US" sz="2400" dirty="0">
                  <a:solidFill>
                    <a:srgbClr val="000000"/>
                  </a:solidFill>
                  <a:latin typeface="Courier New" panose="02070309020205020404" pitchFamily="49" charset="0"/>
                </a:rPr>
                <a:t>="</a:t>
              </a:r>
              <a:r>
                <a:rPr lang="en-US" sz="2400" dirty="0">
                  <a:solidFill>
                    <a:srgbClr val="FF8000"/>
                  </a:solidFill>
                  <a:latin typeface="Courier New" panose="02070309020205020404" pitchFamily="49" charset="0"/>
                </a:rPr>
                <a:t>http:</a:t>
              </a:r>
              <a:r>
                <a:rPr lang="en-US" sz="2400" dirty="0">
                  <a:solidFill>
                    <a:srgbClr val="000000"/>
                  </a:solidFill>
                  <a:latin typeface="Courier New" panose="02070309020205020404" pitchFamily="49" charset="0"/>
                </a:rPr>
                <a:t>//provider.com:8099/good-script.js"</a:t>
              </a:r>
              <a:r>
                <a:rPr lang="en-US" sz="2400" dirty="0">
                  <a:solidFill>
                    <a:srgbClr val="0000FF"/>
                  </a:solidFill>
                  <a:latin typeface="Courier New" panose="02070309020205020404" pitchFamily="49" charset="0"/>
                </a:rPr>
                <a:t>&gt;&lt;/script&gt;</a:t>
              </a:r>
              <a:endParaRPr lang="en-US" sz="2400" dirty="0"/>
            </a:p>
          </p:txBody>
        </p:sp>
        <p:sp>
          <p:nvSpPr>
            <p:cNvPr id="18" name="Left Brace 17">
              <a:extLst>
                <a:ext uri="{FF2B5EF4-FFF2-40B4-BE49-F238E27FC236}">
                  <a16:creationId xmlns:a16="http://schemas.microsoft.com/office/drawing/2014/main" id="{8708CC67-2A20-4A44-914C-93191403E58B}"/>
                </a:ext>
              </a:extLst>
            </p:cNvPr>
            <p:cNvSpPr/>
            <p:nvPr/>
          </p:nvSpPr>
          <p:spPr>
            <a:xfrm rot="16200000">
              <a:off x="4186049" y="3698736"/>
              <a:ext cx="227892" cy="3373188"/>
            </a:xfrm>
            <a:prstGeom prst="leftBrac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4CF514E-8CE9-4ABD-AAA8-E46FADA47D47}"/>
                </a:ext>
              </a:extLst>
            </p:cNvPr>
            <p:cNvSpPr txBox="1"/>
            <p:nvPr/>
          </p:nvSpPr>
          <p:spPr>
            <a:xfrm>
              <a:off x="3413376" y="5474240"/>
              <a:ext cx="3373189" cy="4201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Any Origin is Allowed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7691156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F2B3A-47C7-4490-9FCB-9A85119C49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286042"/>
            <a:ext cx="8596668" cy="753004"/>
          </a:xfrm>
        </p:spPr>
        <p:txBody>
          <a:bodyPr/>
          <a:lstStyle/>
          <a:p>
            <a:r>
              <a:rPr lang="en-US" dirty="0"/>
              <a:t>Misconfigured CSP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2B2A2E-5F44-4610-B41A-7231CB40DC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1654862"/>
            <a:ext cx="11238002" cy="388077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400" i="1" u="sng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Revised CSP header whitelisting the complete origin:</a:t>
            </a:r>
            <a:br>
              <a:rPr lang="en-US" sz="3200" b="1" dirty="0"/>
            </a:br>
            <a:r>
              <a:rPr lang="en-US" sz="2800" dirty="0">
                <a:solidFill>
                  <a:srgbClr val="000000"/>
                </a:solidFill>
              </a:rPr>
              <a:t>Content-Security-Policy: </a:t>
            </a:r>
            <a:r>
              <a:rPr lang="en-US" sz="2800" b="1" dirty="0">
                <a:solidFill>
                  <a:srgbClr val="0080FF"/>
                </a:solidFill>
              </a:rPr>
              <a:t>script-</a:t>
            </a:r>
            <a:r>
              <a:rPr lang="en-US" sz="2800" b="1" dirty="0" err="1">
                <a:solidFill>
                  <a:srgbClr val="0080FF"/>
                </a:solidFill>
              </a:rPr>
              <a:t>src</a:t>
            </a:r>
            <a:r>
              <a:rPr lang="en-US" sz="2800" dirty="0">
                <a:solidFill>
                  <a:srgbClr val="000000"/>
                </a:solidFill>
              </a:rPr>
              <a:t> </a:t>
            </a:r>
            <a:r>
              <a:rPr lang="en-US" sz="2800" dirty="0">
                <a:solidFill>
                  <a:srgbClr val="000000"/>
                </a:solidFill>
                <a:highlight>
                  <a:srgbClr val="FFFF00"/>
                </a:highlight>
              </a:rPr>
              <a:t>http://provider.com:8099</a:t>
            </a:r>
            <a:br>
              <a:rPr lang="en-US" sz="3200" b="1" dirty="0"/>
            </a:br>
            <a:br>
              <a:rPr lang="en-US" sz="3200" b="1" dirty="0"/>
            </a:br>
            <a:r>
              <a:rPr lang="en-US" sz="3400" i="1" u="sng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Execution through inline code blocks:</a:t>
            </a:r>
          </a:p>
          <a:p>
            <a:pPr marL="0" indent="0">
              <a:buNone/>
            </a:pPr>
            <a:br>
              <a:rPr lang="en-US" sz="3200" dirty="0"/>
            </a:br>
            <a:endParaRPr lang="en-US" sz="3200" dirty="0"/>
          </a:p>
          <a:p>
            <a:pPr lvl="2"/>
            <a:endParaRPr lang="en-US" sz="3200" dirty="0">
              <a:solidFill>
                <a:schemeClr val="tx1"/>
              </a:solidFill>
            </a:endParaRPr>
          </a:p>
          <a:p>
            <a:pPr marL="457200" lvl="1" indent="0">
              <a:buNone/>
            </a:pPr>
            <a:br>
              <a:rPr lang="en-US" sz="3200" dirty="0"/>
            </a:br>
            <a:br>
              <a:rPr lang="en-US" sz="3200" dirty="0"/>
            </a:br>
            <a:br>
              <a:rPr lang="en-US" sz="3200" dirty="0"/>
            </a:br>
            <a:endParaRPr lang="en-US" sz="3200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A617648-A227-4692-AFE9-2CAD4A8142C2}"/>
              </a:ext>
            </a:extLst>
          </p:cNvPr>
          <p:cNvSpPr txBox="1">
            <a:spLocks/>
          </p:cNvSpPr>
          <p:nvPr/>
        </p:nvSpPr>
        <p:spPr>
          <a:xfrm>
            <a:off x="677334" y="901858"/>
            <a:ext cx="8596668" cy="75300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400">
                <a:solidFill>
                  <a:schemeClr val="accent2"/>
                </a:solidFill>
              </a:rPr>
              <a:t>Solution: Wildcard Expressions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591B7AA-4CA5-4B4C-9BA5-51D94774A5C9}"/>
              </a:ext>
            </a:extLst>
          </p:cNvPr>
          <p:cNvGrpSpPr/>
          <p:nvPr/>
        </p:nvGrpSpPr>
        <p:grpSpPr>
          <a:xfrm>
            <a:off x="677333" y="3631890"/>
            <a:ext cx="11336475" cy="1464705"/>
            <a:chOff x="677332" y="5081415"/>
            <a:chExt cx="11336475" cy="1464705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1A26BB23-FA33-45D6-A31F-4D5D05B2FBAF}"/>
                </a:ext>
              </a:extLst>
            </p:cNvPr>
            <p:cNvGrpSpPr/>
            <p:nvPr/>
          </p:nvGrpSpPr>
          <p:grpSpPr>
            <a:xfrm>
              <a:off x="2639226" y="5679335"/>
              <a:ext cx="6026485" cy="866785"/>
              <a:chOff x="4214237" y="4551563"/>
              <a:chExt cx="3098445" cy="761999"/>
            </a:xfrm>
          </p:grpSpPr>
          <p:sp>
            <p:nvSpPr>
              <p:cNvPr id="10" name="Left Brace 9">
                <a:extLst>
                  <a:ext uri="{FF2B5EF4-FFF2-40B4-BE49-F238E27FC236}">
                    <a16:creationId xmlns:a16="http://schemas.microsoft.com/office/drawing/2014/main" id="{BABDC855-324C-42B5-A9F3-0F284B9C7AE8}"/>
                  </a:ext>
                </a:extLst>
              </p:cNvPr>
              <p:cNvSpPr/>
              <p:nvPr/>
            </p:nvSpPr>
            <p:spPr>
              <a:xfrm rot="16200000">
                <a:off x="5217390" y="3616333"/>
                <a:ext cx="212569" cy="2083030"/>
              </a:xfrm>
              <a:prstGeom prst="leftBrac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3200" dirty="0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8DB201D-691A-42A2-8FB8-E2146012C493}"/>
                  </a:ext>
                </a:extLst>
              </p:cNvPr>
              <p:cNvSpPr txBox="1"/>
              <p:nvPr/>
            </p:nvSpPr>
            <p:spPr>
              <a:xfrm>
                <a:off x="4214237" y="4853594"/>
                <a:ext cx="3098445" cy="4599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Only this Origin is Allowed</a:t>
                </a:r>
              </a:p>
            </p:txBody>
          </p: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94906C8-1DFE-4B26-A3CD-806C0C9D08AD}"/>
                </a:ext>
              </a:extLst>
            </p:cNvPr>
            <p:cNvSpPr txBox="1"/>
            <p:nvPr/>
          </p:nvSpPr>
          <p:spPr>
            <a:xfrm>
              <a:off x="677332" y="5081415"/>
              <a:ext cx="113364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rgbClr val="0000FF"/>
                  </a:solidFill>
                </a:rPr>
                <a:t>&lt;script</a:t>
              </a:r>
              <a:r>
                <a:rPr lang="en-US" sz="2800" dirty="0">
                  <a:solidFill>
                    <a:srgbClr val="000000"/>
                  </a:solidFill>
                </a:rPr>
                <a:t> </a:t>
              </a:r>
              <a:r>
                <a:rPr lang="en-US" sz="2800" dirty="0" err="1">
                  <a:solidFill>
                    <a:srgbClr val="FF0000"/>
                  </a:solidFill>
                </a:rPr>
                <a:t>src</a:t>
              </a:r>
              <a:r>
                <a:rPr lang="en-US" sz="2800" dirty="0">
                  <a:solidFill>
                    <a:srgbClr val="000000"/>
                  </a:solidFill>
                </a:rPr>
                <a:t>="</a:t>
              </a:r>
              <a:r>
                <a:rPr lang="en-US" sz="2800" dirty="0">
                  <a:solidFill>
                    <a:srgbClr val="FF8000"/>
                  </a:solidFill>
                </a:rPr>
                <a:t>http:</a:t>
              </a:r>
              <a:r>
                <a:rPr lang="en-US" sz="2800" dirty="0">
                  <a:solidFill>
                    <a:srgbClr val="000000"/>
                  </a:solidFill>
                </a:rPr>
                <a:t>//provider.com:8099/good-script.js"</a:t>
              </a:r>
              <a:r>
                <a:rPr lang="en-US" sz="2800" dirty="0">
                  <a:solidFill>
                    <a:srgbClr val="0000FF"/>
                  </a:solidFill>
                </a:rPr>
                <a:t>&gt;&lt;/script&gt;</a:t>
              </a:r>
              <a:endParaRPr lang="en-US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11691734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031CA-A837-4126-B644-7D20786D4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Definition of Site and Domain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B63A803-D961-4820-896B-0F86D0D0A8AE}"/>
              </a:ext>
            </a:extLst>
          </p:cNvPr>
          <p:cNvSpPr txBox="1">
            <a:spLocks/>
          </p:cNvSpPr>
          <p:nvPr/>
        </p:nvSpPr>
        <p:spPr>
          <a:xfrm>
            <a:off x="1055702" y="2449882"/>
            <a:ext cx="10080595" cy="37985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en-US" sz="2000"/>
              <a:t> </a:t>
            </a:r>
          </a:p>
          <a:p>
            <a:endParaRPr lang="en-US" sz="2000"/>
          </a:p>
          <a:p>
            <a:endParaRPr lang="en-US" sz="2000"/>
          </a:p>
          <a:p>
            <a:endParaRPr lang="en-US" sz="2000"/>
          </a:p>
          <a:p>
            <a:endParaRPr lang="en-US" sz="2000"/>
          </a:p>
          <a:p>
            <a:r>
              <a:rPr lang="en-US" sz="2100"/>
              <a:t>Top-level domains (TLDs) such as </a:t>
            </a:r>
            <a:r>
              <a:rPr lang="en-US" sz="2100">
                <a:solidFill>
                  <a:schemeClr val="accent2"/>
                </a:solidFill>
              </a:rPr>
              <a:t>.com </a:t>
            </a:r>
            <a:r>
              <a:rPr lang="en-US" sz="2100"/>
              <a:t>and </a:t>
            </a:r>
            <a:r>
              <a:rPr lang="en-US" sz="2100">
                <a:solidFill>
                  <a:schemeClr val="accent2"/>
                </a:solidFill>
              </a:rPr>
              <a:t>.org </a:t>
            </a:r>
            <a:r>
              <a:rPr lang="en-US" sz="2100"/>
              <a:t>end the URL. </a:t>
            </a:r>
          </a:p>
          <a:p>
            <a:r>
              <a:rPr lang="en-US" sz="2100"/>
              <a:t>In the example above, "site" is </a:t>
            </a:r>
            <a:r>
              <a:rPr lang="en-US" sz="2100">
                <a:solidFill>
                  <a:schemeClr val="accent2"/>
                </a:solidFill>
              </a:rPr>
              <a:t>the combination of the TLD and the part of the domain just before it</a:t>
            </a:r>
            <a:r>
              <a:rPr lang="en-US"/>
              <a:t>. </a:t>
            </a:r>
          </a:p>
          <a:p>
            <a:r>
              <a:rPr lang="en-US" sz="2100"/>
              <a:t>For example, given a URL of https://www.example.com:443/foo , the "</a:t>
            </a:r>
            <a:r>
              <a:rPr lang="en-US" sz="2100">
                <a:solidFill>
                  <a:srgbClr val="FF0000"/>
                </a:solidFill>
              </a:rPr>
              <a:t>site</a:t>
            </a:r>
            <a:r>
              <a:rPr lang="en-US" sz="2100"/>
              <a:t>" is </a:t>
            </a:r>
            <a:r>
              <a:rPr lang="en-US" sz="2100" b="1"/>
              <a:t>example.com</a:t>
            </a:r>
            <a:r>
              <a:rPr lang="en-US" sz="2100"/>
              <a:t>.</a:t>
            </a:r>
          </a:p>
          <a:p>
            <a:endParaRPr lang="en-US" sz="2000"/>
          </a:p>
          <a:p>
            <a:endParaRPr lang="en-US" sz="2000"/>
          </a:p>
          <a:p>
            <a:endParaRPr lang="en-US" sz="2000"/>
          </a:p>
          <a:p>
            <a:r>
              <a:rPr lang="en-US" sz="1200" i="1">
                <a:solidFill>
                  <a:schemeClr val="bg2">
                    <a:lumMod val="75000"/>
                  </a:schemeClr>
                </a:solidFill>
              </a:rPr>
              <a:t>Reference: https://web.dev/same-site-same-origin/</a:t>
            </a:r>
          </a:p>
          <a:p>
            <a:pPr lvl="1"/>
            <a:endParaRPr lang="en-US" sz="2000"/>
          </a:p>
          <a:p>
            <a:pPr lvl="1"/>
            <a:endParaRPr lang="en-US" sz="2000"/>
          </a:p>
          <a:p>
            <a:pPr marL="457200" lvl="1" indent="0">
              <a:buFont typeface="Wingdings 3" charset="2"/>
              <a:buNone/>
            </a:pPr>
            <a:endParaRPr lang="en-US" sz="200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DDBD63-CFE1-47F7-B75C-5EDC1BD094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1887" y="2048972"/>
            <a:ext cx="7161905" cy="11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09951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F2B3A-47C7-4490-9FCB-9A85119C49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53004"/>
          </a:xfrm>
        </p:spPr>
        <p:txBody>
          <a:bodyPr/>
          <a:lstStyle/>
          <a:p>
            <a:r>
              <a:rPr lang="en-US"/>
              <a:t>Attacking Your CSP: Misconfigured CSP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2B2A2E-5F44-4610-B41A-7231CB40DC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978420"/>
            <a:ext cx="10309534" cy="388077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800">
                <a:solidFill>
                  <a:schemeClr val="bg1">
                    <a:lumMod val="50000"/>
                  </a:schemeClr>
                </a:solidFill>
              </a:rPr>
              <a:t>Given the following CSP policy deployed by the application:</a:t>
            </a:r>
            <a:br>
              <a:rPr lang="en-US" sz="2800" b="1">
                <a:latin typeface="Consolas" panose="020B0609020204030204" pitchFamily="49" charset="0"/>
              </a:rPr>
            </a:br>
            <a:r>
              <a:rPr lang="en-US" sz="2800" b="1">
                <a:latin typeface="Consolas" panose="020B0609020204030204" pitchFamily="49" charset="0"/>
              </a:rPr>
              <a:t>Content-Security-Policy: script-</a:t>
            </a:r>
            <a:r>
              <a:rPr lang="en-US" sz="2800" b="1" err="1">
                <a:latin typeface="Consolas" panose="020B0609020204030204" pitchFamily="49" charset="0"/>
              </a:rPr>
              <a:t>src</a:t>
            </a:r>
            <a:r>
              <a:rPr lang="en-US" sz="2800" b="1">
                <a:latin typeface="Consolas" panose="020B0609020204030204" pitchFamily="49" charset="0"/>
              </a:rPr>
              <a:t> *</a:t>
            </a:r>
            <a:br>
              <a:rPr lang="en-US" sz="2800" b="1">
                <a:latin typeface="Consolas" panose="020B0609020204030204" pitchFamily="49" charset="0"/>
              </a:rPr>
            </a:br>
            <a:endParaRPr lang="en-US" sz="2800"/>
          </a:p>
          <a:p>
            <a:pPr marL="0" indent="0">
              <a:buNone/>
            </a:pPr>
            <a:r>
              <a:rPr lang="en-US" sz="2800"/>
              <a:t>Which of the following is permitted to execute by this policy: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800"/>
              <a:t>A script from any origin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800"/>
              <a:t>Inline script block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800"/>
              <a:t>Use of the eval function to execute a string as code</a:t>
            </a:r>
            <a:endParaRPr lang="en-US" sz="2800" b="1"/>
          </a:p>
          <a:p>
            <a:pPr>
              <a:buFont typeface="Wingdings" panose="05000000000000000000" pitchFamily="2" charset="2"/>
              <a:buChar char="q"/>
            </a:pPr>
            <a:r>
              <a:rPr lang="en-US" sz="2800"/>
              <a:t>No script can execute</a:t>
            </a:r>
          </a:p>
          <a:p>
            <a:pPr>
              <a:buFontTx/>
              <a:buChar char="-"/>
            </a:pPr>
            <a:endParaRPr lang="en-US" sz="2800"/>
          </a:p>
          <a:p>
            <a:pPr>
              <a:buFontTx/>
              <a:buChar char="-"/>
            </a:pPr>
            <a:endParaRPr lang="en-US" sz="2800"/>
          </a:p>
          <a:p>
            <a:pPr marL="0" indent="0">
              <a:buNone/>
            </a:pPr>
            <a:br>
              <a:rPr lang="en-US" sz="2800"/>
            </a:br>
            <a:endParaRPr lang="en-US" sz="280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A617648-A227-4692-AFE9-2CAD4A8142C2}"/>
              </a:ext>
            </a:extLst>
          </p:cNvPr>
          <p:cNvSpPr txBox="1">
            <a:spLocks/>
          </p:cNvSpPr>
          <p:nvPr/>
        </p:nvSpPr>
        <p:spPr>
          <a:xfrm>
            <a:off x="677334" y="1225416"/>
            <a:ext cx="8596668" cy="75300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400">
                <a:solidFill>
                  <a:schemeClr val="accent2"/>
                </a:solidFill>
              </a:rPr>
              <a:t>Wildcard Expressions</a:t>
            </a:r>
          </a:p>
        </p:txBody>
      </p:sp>
    </p:spTree>
    <p:extLst>
      <p:ext uri="{BB962C8B-B14F-4D97-AF65-F5344CB8AC3E}">
        <p14:creationId xmlns:p14="http://schemas.microsoft.com/office/powerpoint/2010/main" val="275182163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F2B3A-47C7-4490-9FCB-9A85119C49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53004"/>
          </a:xfrm>
        </p:spPr>
        <p:txBody>
          <a:bodyPr/>
          <a:lstStyle/>
          <a:p>
            <a:r>
              <a:rPr lang="en-US"/>
              <a:t>Attacking Your CSP: Misconfigured CSP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2B2A2E-5F44-4610-B41A-7231CB40DC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978420"/>
            <a:ext cx="10309534" cy="388077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800">
                <a:solidFill>
                  <a:schemeClr val="bg1">
                    <a:lumMod val="50000"/>
                  </a:schemeClr>
                </a:solidFill>
              </a:rPr>
              <a:t>Given the following CSP policy deployed by the application:</a:t>
            </a:r>
            <a:br>
              <a:rPr lang="en-US" sz="2800" b="1">
                <a:latin typeface="Consolas" panose="020B0609020204030204" pitchFamily="49" charset="0"/>
              </a:rPr>
            </a:br>
            <a:r>
              <a:rPr lang="en-US" sz="2800" b="1">
                <a:latin typeface="Consolas" panose="020B0609020204030204" pitchFamily="49" charset="0"/>
              </a:rPr>
              <a:t>Content-Security-Policy: script-</a:t>
            </a:r>
            <a:r>
              <a:rPr lang="en-US" sz="2800" b="1" err="1">
                <a:latin typeface="Consolas" panose="020B0609020204030204" pitchFamily="49" charset="0"/>
              </a:rPr>
              <a:t>src</a:t>
            </a:r>
            <a:r>
              <a:rPr lang="en-US" sz="2800" b="1">
                <a:latin typeface="Consolas" panose="020B0609020204030204" pitchFamily="49" charset="0"/>
              </a:rPr>
              <a:t> *</a:t>
            </a:r>
            <a:br>
              <a:rPr lang="en-US" sz="2800" b="1">
                <a:latin typeface="Consolas" panose="020B0609020204030204" pitchFamily="49" charset="0"/>
              </a:rPr>
            </a:br>
            <a:endParaRPr lang="en-US" sz="2800"/>
          </a:p>
          <a:p>
            <a:pPr marL="0" indent="0">
              <a:buNone/>
            </a:pPr>
            <a:r>
              <a:rPr lang="en-US" sz="2800"/>
              <a:t>Which of the following is permitted to execute by this policy: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800"/>
              <a:t>A script from any origin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800"/>
              <a:t>Inline script block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800"/>
              <a:t>Use of the eval function to execute a string as code</a:t>
            </a:r>
            <a:endParaRPr lang="en-US" sz="2800" b="1"/>
          </a:p>
          <a:p>
            <a:pPr>
              <a:buFont typeface="Wingdings" panose="05000000000000000000" pitchFamily="2" charset="2"/>
              <a:buChar char="q"/>
            </a:pPr>
            <a:r>
              <a:rPr lang="en-US" sz="2800"/>
              <a:t>No script can execute</a:t>
            </a:r>
          </a:p>
          <a:p>
            <a:pPr>
              <a:buFontTx/>
              <a:buChar char="-"/>
            </a:pPr>
            <a:endParaRPr lang="en-US" sz="2800"/>
          </a:p>
          <a:p>
            <a:pPr>
              <a:buFontTx/>
              <a:buChar char="-"/>
            </a:pPr>
            <a:endParaRPr lang="en-US" sz="2800"/>
          </a:p>
          <a:p>
            <a:pPr marL="0" indent="0">
              <a:buNone/>
            </a:pPr>
            <a:br>
              <a:rPr lang="en-US" sz="2800"/>
            </a:br>
            <a:endParaRPr lang="en-US" sz="280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A617648-A227-4692-AFE9-2CAD4A8142C2}"/>
              </a:ext>
            </a:extLst>
          </p:cNvPr>
          <p:cNvSpPr txBox="1">
            <a:spLocks/>
          </p:cNvSpPr>
          <p:nvPr/>
        </p:nvSpPr>
        <p:spPr>
          <a:xfrm>
            <a:off x="677334" y="1225416"/>
            <a:ext cx="8596668" cy="75300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400">
                <a:solidFill>
                  <a:schemeClr val="accent2"/>
                </a:solidFill>
              </a:rPr>
              <a:t>Wildcard Expressions</a:t>
            </a:r>
          </a:p>
        </p:txBody>
      </p:sp>
      <p:pic>
        <p:nvPicPr>
          <p:cNvPr id="6" name="Graphic 5" descr="Checkmark with solid fill">
            <a:extLst>
              <a:ext uri="{FF2B5EF4-FFF2-40B4-BE49-F238E27FC236}">
                <a16:creationId xmlns:a16="http://schemas.microsoft.com/office/drawing/2014/main" id="{F5B2DE43-A185-4C7A-AF2D-FA0094D82C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0136" y="4065560"/>
            <a:ext cx="260635" cy="260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42330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8">
            <a:extLst>
              <a:ext uri="{FF2B5EF4-FFF2-40B4-BE49-F238E27FC236}">
                <a16:creationId xmlns:a16="http://schemas.microsoft.com/office/drawing/2014/main" id="{655AE6B0-AC9E-4167-806F-E9DB135FC4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DC2578-1E3E-4164-AECC-5E9C23AB3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481" y="1382486"/>
            <a:ext cx="3547581" cy="4093028"/>
          </a:xfrm>
        </p:spPr>
        <p:txBody>
          <a:bodyPr anchor="ctr">
            <a:normAutofit/>
          </a:bodyPr>
          <a:lstStyle/>
          <a:p>
            <a:r>
              <a:rPr lang="en-US" sz="4100"/>
              <a:t>Misconfigured CSP Examples</a:t>
            </a:r>
          </a:p>
        </p:txBody>
      </p:sp>
      <p:grpSp>
        <p:nvGrpSpPr>
          <p:cNvPr id="23" name="Group 10">
            <a:extLst>
              <a:ext uri="{FF2B5EF4-FFF2-40B4-BE49-F238E27FC236}">
                <a16:creationId xmlns:a16="http://schemas.microsoft.com/office/drawing/2014/main" id="{3523416A-383B-4FDC-B4C9-D8EDDFE9C0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267" y="-8467"/>
            <a:ext cx="4766733" cy="6866467"/>
            <a:chOff x="7425267" y="-8467"/>
            <a:chExt cx="4766733" cy="6866467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B0D29D5-3F7C-4197-821B-6D60A66CC0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rgbClr val="BFBFBF">
                  <a:alpha val="75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12">
              <a:extLst>
                <a:ext uri="{FF2B5EF4-FFF2-40B4-BE49-F238E27FC236}">
                  <a16:creationId xmlns:a16="http://schemas.microsoft.com/office/drawing/2014/main" id="{347FB49A-3541-428A-AADE-682A3C5056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rgbClr val="BFBFBF">
                  <a:alpha val="80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23">
              <a:extLst>
                <a:ext uri="{FF2B5EF4-FFF2-40B4-BE49-F238E27FC236}">
                  <a16:creationId xmlns:a16="http://schemas.microsoft.com/office/drawing/2014/main" id="{D96F53DC-08F1-42C6-B558-B83D54B276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5">
              <a:extLst>
                <a:ext uri="{FF2B5EF4-FFF2-40B4-BE49-F238E27FC236}">
                  <a16:creationId xmlns:a16="http://schemas.microsoft.com/office/drawing/2014/main" id="{AFE48CAF-A51C-463F-A570-ED99439A5C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01F0C48B-50FF-4351-8207-16D0960483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7">
              <a:extLst>
                <a:ext uri="{FF2B5EF4-FFF2-40B4-BE49-F238E27FC236}">
                  <a16:creationId xmlns:a16="http://schemas.microsoft.com/office/drawing/2014/main" id="{300384B6-5ED6-4F91-A548-B706D83751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8">
              <a:extLst>
                <a:ext uri="{FF2B5EF4-FFF2-40B4-BE49-F238E27FC236}">
                  <a16:creationId xmlns:a16="http://schemas.microsoft.com/office/drawing/2014/main" id="{337AFFAE-C182-463C-9459-8AB3C69D9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9">
              <a:extLst>
                <a:ext uri="{FF2B5EF4-FFF2-40B4-BE49-F238E27FC236}">
                  <a16:creationId xmlns:a16="http://schemas.microsoft.com/office/drawing/2014/main" id="{510ACF17-C3F0-42BF-BDEB-D079277121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E804EFD0-B84E-476F-9FC6-6C4A42EA00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87BD1F4E-A66D-4C06-86DA-8D56CA7A3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77719" y="0"/>
            <a:ext cx="621428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5" name="Content Placeholder 2">
            <a:extLst>
              <a:ext uri="{FF2B5EF4-FFF2-40B4-BE49-F238E27FC236}">
                <a16:creationId xmlns:a16="http://schemas.microsoft.com/office/drawing/2014/main" id="{11BF6F9A-15C4-490F-85CB-6316EE9B9D8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96933403"/>
              </p:ext>
            </p:extLst>
          </p:nvPr>
        </p:nvGraphicFramePr>
        <p:xfrm>
          <a:off x="4916553" y="944563"/>
          <a:ext cx="6628804" cy="49795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2613558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D9736E49-E1B5-4894-932B-250EB3C644DC}"/>
              </a:ext>
            </a:extLst>
          </p:cNvPr>
          <p:cNvGrpSpPr/>
          <p:nvPr/>
        </p:nvGrpSpPr>
        <p:grpSpPr>
          <a:xfrm>
            <a:off x="-677720" y="-907101"/>
            <a:ext cx="12086618" cy="6548245"/>
            <a:chOff x="3720909" y="626436"/>
            <a:chExt cx="7188586" cy="4173410"/>
          </a:xfrm>
        </p:grpSpPr>
        <p:pic>
          <p:nvPicPr>
            <p:cNvPr id="17" name="Graphic 16" descr="Browser window">
              <a:extLst>
                <a:ext uri="{FF2B5EF4-FFF2-40B4-BE49-F238E27FC236}">
                  <a16:creationId xmlns:a16="http://schemas.microsoft.com/office/drawing/2014/main" id="{CB6FC1EF-D6A5-4451-960F-D3FC1F5E12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720909" y="626436"/>
              <a:ext cx="7188586" cy="4173410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3ACA33C-9CE3-471C-8A27-60F897787DF2}"/>
                </a:ext>
              </a:extLst>
            </p:cNvPr>
            <p:cNvSpPr txBox="1"/>
            <p:nvPr/>
          </p:nvSpPr>
          <p:spPr>
            <a:xfrm>
              <a:off x="4827986" y="1586057"/>
              <a:ext cx="3284105" cy="3334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http://localhost:8090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EEA2BCE-4A95-4A1E-9662-C385BFDFC203}"/>
                </a:ext>
              </a:extLst>
            </p:cNvPr>
            <p:cNvSpPr txBox="1"/>
            <p:nvPr/>
          </p:nvSpPr>
          <p:spPr>
            <a:xfrm>
              <a:off x="4827986" y="2186315"/>
              <a:ext cx="5278779" cy="9415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00FF"/>
                  </a:solidFill>
                  <a:latin typeface="Courier New" panose="02070309020205020404" pitchFamily="49" charset="0"/>
                </a:rPr>
                <a:t>&lt;html&gt;</a:t>
              </a:r>
              <a:br>
                <a:rPr lang="en-US" dirty="0">
                  <a:solidFill>
                    <a:srgbClr val="0000FF"/>
                  </a:solidFill>
                  <a:latin typeface="Courier New" panose="02070309020205020404" pitchFamily="49" charset="0"/>
                </a:rPr>
              </a:br>
              <a:r>
                <a:rPr lang="en-US" dirty="0">
                  <a:solidFill>
                    <a:srgbClr val="0000FF"/>
                  </a:solidFill>
                  <a:latin typeface="Courier New" panose="02070309020205020404" pitchFamily="49" charset="0"/>
                </a:rPr>
                <a:t>…</a:t>
              </a:r>
              <a:br>
                <a:rPr lang="en-US" b="1" dirty="0">
                  <a:solidFill>
                    <a:srgbClr val="000000"/>
                  </a:solidFill>
                  <a:latin typeface="Courier New" panose="02070309020205020404" pitchFamily="49" charset="0"/>
                </a:rPr>
              </a:br>
              <a:r>
                <a:rPr lang="en-US" dirty="0">
                  <a:solidFill>
                    <a:srgbClr val="0000FF"/>
                  </a:solidFill>
                  <a:latin typeface="Courier New" panose="02070309020205020404" pitchFamily="49" charset="0"/>
                </a:rPr>
                <a:t>&lt;script</a:t>
              </a:r>
              <a:r>
                <a:rPr lang="en-US" dirty="0">
                  <a:solidFill>
                    <a:srgbClr val="000000"/>
                  </a:solidFill>
                  <a:latin typeface="Courier New" panose="02070309020205020404" pitchFamily="49" charset="0"/>
                </a:rPr>
                <a:t> </a:t>
              </a:r>
              <a:r>
                <a:rPr lang="en-US" dirty="0" err="1">
                  <a:solidFill>
                    <a:srgbClr val="FF0000"/>
                  </a:solidFill>
                  <a:latin typeface="Courier New" panose="02070309020205020404" pitchFamily="49" charset="0"/>
                </a:rPr>
                <a:t>src</a:t>
              </a:r>
              <a:r>
                <a:rPr lang="en-US" dirty="0">
                  <a:solidFill>
                    <a:srgbClr val="000000"/>
                  </a:solidFill>
                  <a:latin typeface="Courier New" panose="02070309020205020404" pitchFamily="49" charset="0"/>
                </a:rPr>
                <a:t>=</a:t>
              </a:r>
              <a:r>
                <a:rPr lang="en-US" b="1" dirty="0">
                  <a:solidFill>
                    <a:srgbClr val="8000FF"/>
                  </a:solidFill>
                  <a:latin typeface="Courier New" panose="02070309020205020404" pitchFamily="49" charset="0"/>
                </a:rPr>
                <a:t>"http://user.provider.com:8099/good-script.js"</a:t>
              </a:r>
              <a:r>
                <a:rPr lang="en-US" dirty="0">
                  <a:solidFill>
                    <a:srgbClr val="0000FF"/>
                  </a:solidFill>
                  <a:latin typeface="Courier New" panose="02070309020205020404" pitchFamily="49" charset="0"/>
                </a:rPr>
                <a:t>&gt;</a:t>
              </a:r>
              <a:br>
                <a:rPr lang="en-US" dirty="0">
                  <a:solidFill>
                    <a:srgbClr val="0000FF"/>
                  </a:solidFill>
                  <a:latin typeface="Courier New" panose="02070309020205020404" pitchFamily="49" charset="0"/>
                </a:rPr>
              </a:br>
              <a:r>
                <a:rPr lang="en-US" dirty="0">
                  <a:solidFill>
                    <a:srgbClr val="0000FF"/>
                  </a:solidFill>
                  <a:latin typeface="Courier New" panose="02070309020205020404" pitchFamily="49" charset="0"/>
                </a:rPr>
                <a:t>&lt;/script&gt;</a:t>
              </a:r>
              <a:br>
                <a:rPr lang="en-US" b="1" dirty="0">
                  <a:solidFill>
                    <a:srgbClr val="000000"/>
                  </a:solidFill>
                  <a:latin typeface="Courier New" panose="02070309020205020404" pitchFamily="49" charset="0"/>
                </a:rPr>
              </a:br>
              <a:r>
                <a:rPr lang="en-US" dirty="0">
                  <a:solidFill>
                    <a:srgbClr val="0000FF"/>
                  </a:solidFill>
                  <a:latin typeface="Courier New" panose="02070309020205020404" pitchFamily="49" charset="0"/>
                </a:rPr>
                <a:t>&lt;/html&gt;</a:t>
              </a:r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D99EBFF-6F91-432B-853A-9120AEF599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573" y="4626548"/>
            <a:ext cx="11598543" cy="13208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i="1" u="sng" dirty="0"/>
              <a:t>A CSP policy deployed by the application:</a:t>
            </a:r>
            <a:br>
              <a:rPr lang="en-US" dirty="0"/>
            </a:br>
            <a:r>
              <a:rPr lang="en-US" sz="2950" dirty="0">
                <a:solidFill>
                  <a:schemeClr val="tx1"/>
                </a:solidFill>
              </a:rPr>
              <a:t>Content-Security-Policy: script-</a:t>
            </a:r>
            <a:r>
              <a:rPr lang="en-US" sz="2950" dirty="0" err="1">
                <a:solidFill>
                  <a:schemeClr val="tx1"/>
                </a:solidFill>
              </a:rPr>
              <a:t>src</a:t>
            </a:r>
            <a:r>
              <a:rPr lang="en-US" sz="2950" dirty="0">
                <a:solidFill>
                  <a:schemeClr val="tx1"/>
                </a:solidFill>
              </a:rPr>
              <a:t> http://*.provider.com:8099</a:t>
            </a:r>
          </a:p>
        </p:txBody>
      </p:sp>
    </p:spTree>
    <p:extLst>
      <p:ext uri="{BB962C8B-B14F-4D97-AF65-F5344CB8AC3E}">
        <p14:creationId xmlns:p14="http://schemas.microsoft.com/office/powerpoint/2010/main" val="39369106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16614FE6-B0DA-4B7A-A770-880864B7BE4C}"/>
              </a:ext>
            </a:extLst>
          </p:cNvPr>
          <p:cNvSpPr txBox="1">
            <a:spLocks/>
          </p:cNvSpPr>
          <p:nvPr/>
        </p:nvSpPr>
        <p:spPr>
          <a:xfrm>
            <a:off x="466318" y="4510603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en-US" sz="3400" i="1" u="sng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Execution through inline code blocks:</a:t>
            </a:r>
            <a:br>
              <a:rPr lang="en-US" sz="3400" i="1" u="sng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</a:br>
            <a:endParaRPr lang="en-US" sz="3400" i="1" u="sng" dirty="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  <a:p>
            <a:pPr marL="0" indent="0">
              <a:buFont typeface="Wingdings 3" charset="2"/>
              <a:buNone/>
            </a:pPr>
            <a:endParaRPr lang="en-US" sz="2000" b="1" i="1" u="sng" dirty="0">
              <a:latin typeface="Consolas" panose="020B0609020204030204" pitchFamily="49" charset="0"/>
            </a:endParaRPr>
          </a:p>
          <a:p>
            <a:pPr marL="0" indent="0">
              <a:buFont typeface="Wingdings 3" charset="2"/>
              <a:buNone/>
            </a:pPr>
            <a:br>
              <a:rPr lang="en-US" sz="2000" dirty="0"/>
            </a:br>
            <a:endParaRPr lang="en-US" sz="2000" dirty="0"/>
          </a:p>
          <a:p>
            <a:pPr lvl="2"/>
            <a:endParaRPr lang="en-US" sz="2000" dirty="0">
              <a:solidFill>
                <a:schemeClr val="tx1"/>
              </a:solidFill>
              <a:latin typeface="Lucida Console" panose="020B0609040504020204" pitchFamily="49" charset="0"/>
            </a:endParaRPr>
          </a:p>
          <a:p>
            <a:pPr marL="457200" lvl="1" indent="0">
              <a:buFont typeface="Wingdings 3" charset="2"/>
              <a:buNone/>
            </a:pPr>
            <a:br>
              <a:rPr lang="en-US" sz="2000" dirty="0"/>
            </a:br>
            <a:br>
              <a:rPr lang="en-US" sz="2000" dirty="0"/>
            </a:br>
            <a:br>
              <a:rPr lang="en-US" sz="2000" dirty="0"/>
            </a:br>
            <a:endParaRPr lang="en-US" sz="2000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40BC07E-4706-413A-872A-15C9AD5440D2}"/>
              </a:ext>
            </a:extLst>
          </p:cNvPr>
          <p:cNvGrpSpPr/>
          <p:nvPr/>
        </p:nvGrpSpPr>
        <p:grpSpPr>
          <a:xfrm>
            <a:off x="446514" y="5200034"/>
            <a:ext cx="11511023" cy="1228244"/>
            <a:chOff x="446514" y="4778001"/>
            <a:chExt cx="11511023" cy="1228244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528DA30-DFEF-4932-9F80-8943E985FF4C}"/>
                </a:ext>
              </a:extLst>
            </p:cNvPr>
            <p:cNvSpPr txBox="1"/>
            <p:nvPr/>
          </p:nvSpPr>
          <p:spPr>
            <a:xfrm>
              <a:off x="446514" y="4778001"/>
              <a:ext cx="1151102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0000FF"/>
                  </a:solidFill>
                  <a:latin typeface="Courier New" panose="02070309020205020404" pitchFamily="49" charset="0"/>
                </a:rPr>
                <a:t>&lt;script</a:t>
              </a:r>
              <a:r>
                <a:rPr lang="en-US" sz="2400" dirty="0">
                  <a:solidFill>
                    <a:srgbClr val="000000"/>
                  </a:solidFill>
                  <a:latin typeface="Courier New" panose="02070309020205020404" pitchFamily="49" charset="0"/>
                </a:rPr>
                <a:t> </a:t>
              </a:r>
              <a:r>
                <a:rPr lang="en-US" sz="2400" dirty="0" err="1">
                  <a:solidFill>
                    <a:srgbClr val="FF0000"/>
                  </a:solidFill>
                  <a:latin typeface="Courier New" panose="02070309020205020404" pitchFamily="49" charset="0"/>
                </a:rPr>
                <a:t>src</a:t>
              </a:r>
              <a:r>
                <a:rPr lang="en-US" sz="2400" dirty="0">
                  <a:solidFill>
                    <a:srgbClr val="000000"/>
                  </a:solidFill>
                  <a:latin typeface="Courier New" panose="02070309020205020404" pitchFamily="49" charset="0"/>
                </a:rPr>
                <a:t>="</a:t>
              </a:r>
              <a:r>
                <a:rPr lang="en-US" sz="2400" dirty="0">
                  <a:solidFill>
                    <a:srgbClr val="FF8000"/>
                  </a:solidFill>
                  <a:latin typeface="Courier New" panose="02070309020205020404" pitchFamily="49" charset="0"/>
                </a:rPr>
                <a:t>http:</a:t>
              </a:r>
              <a:r>
                <a:rPr lang="en-US" sz="2400" dirty="0">
                  <a:solidFill>
                    <a:srgbClr val="000000"/>
                  </a:solidFill>
                  <a:latin typeface="Courier New" panose="02070309020205020404" pitchFamily="49" charset="0"/>
                </a:rPr>
                <a:t>//user.provider.com:8099/good-script.js"</a:t>
              </a:r>
              <a:r>
                <a:rPr lang="en-US" sz="2400" dirty="0">
                  <a:solidFill>
                    <a:srgbClr val="0000FF"/>
                  </a:solidFill>
                  <a:latin typeface="Courier New" panose="02070309020205020404" pitchFamily="49" charset="0"/>
                </a:rPr>
                <a:t>&gt;</a:t>
              </a:r>
              <a:br>
                <a:rPr lang="en-US" sz="2400" dirty="0">
                  <a:solidFill>
                    <a:srgbClr val="0000FF"/>
                  </a:solidFill>
                  <a:latin typeface="Courier New" panose="02070309020205020404" pitchFamily="49" charset="0"/>
                </a:rPr>
              </a:br>
              <a:r>
                <a:rPr lang="en-US" sz="2400" dirty="0">
                  <a:solidFill>
                    <a:srgbClr val="0000FF"/>
                  </a:solidFill>
                  <a:latin typeface="Courier New" panose="02070309020205020404" pitchFamily="49" charset="0"/>
                </a:rPr>
                <a:t>&lt;/script&gt;</a:t>
              </a:r>
              <a:endParaRPr lang="en-US" sz="2400" dirty="0"/>
            </a:p>
          </p:txBody>
        </p:sp>
        <p:sp>
          <p:nvSpPr>
            <p:cNvPr id="18" name="Left Brace 17">
              <a:extLst>
                <a:ext uri="{FF2B5EF4-FFF2-40B4-BE49-F238E27FC236}">
                  <a16:creationId xmlns:a16="http://schemas.microsoft.com/office/drawing/2014/main" id="{8708CC67-2A20-4A44-914C-93191403E58B}"/>
                </a:ext>
              </a:extLst>
            </p:cNvPr>
            <p:cNvSpPr/>
            <p:nvPr/>
          </p:nvSpPr>
          <p:spPr>
            <a:xfrm rot="16200000">
              <a:off x="4563774" y="4987222"/>
              <a:ext cx="146098" cy="714424"/>
            </a:xfrm>
            <a:prstGeom prst="leftBrac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4CF514E-8CE9-4ABD-AAA8-E46FADA47D47}"/>
                </a:ext>
              </a:extLst>
            </p:cNvPr>
            <p:cNvSpPr txBox="1"/>
            <p:nvPr/>
          </p:nvSpPr>
          <p:spPr>
            <a:xfrm>
              <a:off x="2920565" y="5544580"/>
              <a:ext cx="498547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Any Sub-Domain is Allowed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16F7311-E868-4AF3-BCF6-CAFBF9C96364}"/>
              </a:ext>
            </a:extLst>
          </p:cNvPr>
          <p:cNvGrpSpPr/>
          <p:nvPr/>
        </p:nvGrpSpPr>
        <p:grpSpPr>
          <a:xfrm>
            <a:off x="-677720" y="-907101"/>
            <a:ext cx="12086618" cy="6548245"/>
            <a:chOff x="3720909" y="626436"/>
            <a:chExt cx="7188586" cy="4173410"/>
          </a:xfrm>
        </p:grpSpPr>
        <p:pic>
          <p:nvPicPr>
            <p:cNvPr id="23" name="Graphic 22" descr="Browser window">
              <a:extLst>
                <a:ext uri="{FF2B5EF4-FFF2-40B4-BE49-F238E27FC236}">
                  <a16:creationId xmlns:a16="http://schemas.microsoft.com/office/drawing/2014/main" id="{A84F7CFD-23B0-4EEF-BB6E-C7DAECF851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720909" y="626436"/>
              <a:ext cx="7188586" cy="4173410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03C8DD0-B5FC-405D-BF72-E98121C3C25A}"/>
                </a:ext>
              </a:extLst>
            </p:cNvPr>
            <p:cNvSpPr txBox="1"/>
            <p:nvPr/>
          </p:nvSpPr>
          <p:spPr>
            <a:xfrm>
              <a:off x="4827986" y="1586057"/>
              <a:ext cx="3284105" cy="3334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http://localhost:8090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363917E-FB10-4F60-9D14-6BECA20E2CD3}"/>
                </a:ext>
              </a:extLst>
            </p:cNvPr>
            <p:cNvSpPr txBox="1"/>
            <p:nvPr/>
          </p:nvSpPr>
          <p:spPr>
            <a:xfrm>
              <a:off x="4827986" y="2186315"/>
              <a:ext cx="5278779" cy="9415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00FF"/>
                  </a:solidFill>
                  <a:latin typeface="Courier New" panose="02070309020205020404" pitchFamily="49" charset="0"/>
                </a:rPr>
                <a:t>&lt;html&gt;</a:t>
              </a:r>
              <a:br>
                <a:rPr lang="en-US" dirty="0">
                  <a:solidFill>
                    <a:srgbClr val="0000FF"/>
                  </a:solidFill>
                  <a:latin typeface="Courier New" panose="02070309020205020404" pitchFamily="49" charset="0"/>
                </a:rPr>
              </a:br>
              <a:r>
                <a:rPr lang="en-US" dirty="0">
                  <a:solidFill>
                    <a:srgbClr val="0000FF"/>
                  </a:solidFill>
                  <a:latin typeface="Courier New" panose="02070309020205020404" pitchFamily="49" charset="0"/>
                </a:rPr>
                <a:t>…</a:t>
              </a:r>
              <a:br>
                <a:rPr lang="en-US" b="1" dirty="0">
                  <a:solidFill>
                    <a:srgbClr val="000000"/>
                  </a:solidFill>
                  <a:latin typeface="Courier New" panose="02070309020205020404" pitchFamily="49" charset="0"/>
                </a:rPr>
              </a:br>
              <a:r>
                <a:rPr lang="en-US" dirty="0">
                  <a:solidFill>
                    <a:srgbClr val="0000FF"/>
                  </a:solidFill>
                  <a:latin typeface="Courier New" panose="02070309020205020404" pitchFamily="49" charset="0"/>
                </a:rPr>
                <a:t>&lt;script</a:t>
              </a:r>
              <a:r>
                <a:rPr lang="en-US" dirty="0">
                  <a:solidFill>
                    <a:srgbClr val="000000"/>
                  </a:solidFill>
                  <a:latin typeface="Courier New" panose="02070309020205020404" pitchFamily="49" charset="0"/>
                </a:rPr>
                <a:t> </a:t>
              </a:r>
              <a:r>
                <a:rPr lang="en-US" dirty="0" err="1">
                  <a:solidFill>
                    <a:srgbClr val="FF0000"/>
                  </a:solidFill>
                  <a:latin typeface="Courier New" panose="02070309020205020404" pitchFamily="49" charset="0"/>
                </a:rPr>
                <a:t>src</a:t>
              </a:r>
              <a:r>
                <a:rPr lang="en-US" dirty="0">
                  <a:solidFill>
                    <a:srgbClr val="000000"/>
                  </a:solidFill>
                  <a:latin typeface="Courier New" panose="02070309020205020404" pitchFamily="49" charset="0"/>
                </a:rPr>
                <a:t>=</a:t>
              </a:r>
              <a:r>
                <a:rPr lang="en-US" b="1" dirty="0">
                  <a:solidFill>
                    <a:srgbClr val="8000FF"/>
                  </a:solidFill>
                  <a:latin typeface="Courier New" panose="02070309020205020404" pitchFamily="49" charset="0"/>
                </a:rPr>
                <a:t>"http://user.provider.com:8099/good-script.js"</a:t>
              </a:r>
              <a:r>
                <a:rPr lang="en-US" dirty="0">
                  <a:solidFill>
                    <a:srgbClr val="0000FF"/>
                  </a:solidFill>
                  <a:latin typeface="Courier New" panose="02070309020205020404" pitchFamily="49" charset="0"/>
                </a:rPr>
                <a:t>&gt;</a:t>
              </a:r>
              <a:br>
                <a:rPr lang="en-US" dirty="0">
                  <a:solidFill>
                    <a:srgbClr val="0000FF"/>
                  </a:solidFill>
                  <a:latin typeface="Courier New" panose="02070309020205020404" pitchFamily="49" charset="0"/>
                </a:rPr>
              </a:br>
              <a:r>
                <a:rPr lang="en-US" dirty="0">
                  <a:solidFill>
                    <a:srgbClr val="0000FF"/>
                  </a:solidFill>
                  <a:latin typeface="Courier New" panose="02070309020205020404" pitchFamily="49" charset="0"/>
                </a:rPr>
                <a:t>&lt;/script&gt;</a:t>
              </a:r>
              <a:br>
                <a:rPr lang="en-US" b="1" dirty="0">
                  <a:solidFill>
                    <a:srgbClr val="000000"/>
                  </a:solidFill>
                  <a:latin typeface="Courier New" panose="02070309020205020404" pitchFamily="49" charset="0"/>
                </a:rPr>
              </a:br>
              <a:r>
                <a:rPr lang="en-US" dirty="0">
                  <a:solidFill>
                    <a:srgbClr val="0000FF"/>
                  </a:solidFill>
                  <a:latin typeface="Courier New" panose="02070309020205020404" pitchFamily="49" charset="0"/>
                </a:rPr>
                <a:t>&lt;/html&gt;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00719865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F2B3A-47C7-4490-9FCB-9A85119C49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370449"/>
            <a:ext cx="8596668" cy="753004"/>
          </a:xfrm>
        </p:spPr>
        <p:txBody>
          <a:bodyPr/>
          <a:lstStyle/>
          <a:p>
            <a:r>
              <a:rPr lang="en-US"/>
              <a:t>Misconfigured CSP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2B2A2E-5F44-4610-B41A-7231CB40DC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639253"/>
            <a:ext cx="10408009" cy="388077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3400" i="1" u="sng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A CSP policy deployed by the application:</a:t>
            </a:r>
            <a:br>
              <a:rPr lang="en-US" sz="3400" i="1" u="sng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</a:br>
            <a:br>
              <a:rPr lang="en-US" sz="3400" i="1" u="sng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</a:b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Content-Security-Policy: </a:t>
            </a:r>
            <a:r>
              <a:rPr lang="en-US" sz="2000" b="1" dirty="0">
                <a:solidFill>
                  <a:srgbClr val="0080FF"/>
                </a:solidFill>
                <a:latin typeface="Courier New" panose="02070309020205020404" pitchFamily="49" charset="0"/>
              </a:rPr>
              <a:t>script-</a:t>
            </a:r>
            <a:r>
              <a:rPr lang="en-US" sz="2000" b="1" dirty="0" err="1">
                <a:solidFill>
                  <a:srgbClr val="0080FF"/>
                </a:solidFill>
                <a:latin typeface="Courier New" panose="02070309020205020404" pitchFamily="49" charset="0"/>
              </a:rPr>
              <a:t>src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</a:rPr>
              <a:t>http://user.provider.com:8099</a:t>
            </a:r>
            <a:endParaRPr lang="en-US" sz="2000" dirty="0">
              <a:highlight>
                <a:srgbClr val="FFFF00"/>
              </a:highlight>
            </a:endParaRPr>
          </a:p>
          <a:p>
            <a:pPr marL="0" indent="0">
              <a:buNone/>
            </a:pPr>
            <a:br>
              <a:rPr lang="en-US" sz="3400" i="1" u="sng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</a:br>
            <a:r>
              <a:rPr lang="en-US" sz="3400" i="1" u="sng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Execution through inline code blocks:</a:t>
            </a:r>
          </a:p>
          <a:p>
            <a:pPr marL="0" indent="0">
              <a:buNone/>
            </a:pPr>
            <a:br>
              <a:rPr lang="en-US" dirty="0"/>
            </a:br>
            <a:endParaRPr lang="en-US" dirty="0"/>
          </a:p>
          <a:p>
            <a:pPr lvl="2"/>
            <a:endParaRPr lang="en-US" dirty="0">
              <a:solidFill>
                <a:schemeClr val="tx1"/>
              </a:solidFill>
              <a:latin typeface="Lucida Console" panose="020B0609040504020204" pitchFamily="49" charset="0"/>
            </a:endParaRPr>
          </a:p>
          <a:p>
            <a:pPr marL="457200" lvl="1" indent="0">
              <a:buNone/>
            </a:pP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A617648-A227-4692-AFE9-2CAD4A8142C2}"/>
              </a:ext>
            </a:extLst>
          </p:cNvPr>
          <p:cNvSpPr txBox="1">
            <a:spLocks/>
          </p:cNvSpPr>
          <p:nvPr/>
        </p:nvSpPr>
        <p:spPr>
          <a:xfrm>
            <a:off x="677334" y="886249"/>
            <a:ext cx="8596668" cy="75300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400" dirty="0">
                <a:solidFill>
                  <a:schemeClr val="accent2"/>
                </a:solidFill>
              </a:rPr>
              <a:t>Solution: Wildcard Expressions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BE05C21-3B6A-4B8D-B64A-891D9EDC50D0}"/>
              </a:ext>
            </a:extLst>
          </p:cNvPr>
          <p:cNvGrpSpPr/>
          <p:nvPr/>
        </p:nvGrpSpPr>
        <p:grpSpPr>
          <a:xfrm>
            <a:off x="677335" y="3910369"/>
            <a:ext cx="9563945" cy="1088490"/>
            <a:chOff x="677335" y="3981149"/>
            <a:chExt cx="9563945" cy="1088490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1A26BB23-FA33-45D6-A31F-4D5D05B2FBAF}"/>
                </a:ext>
              </a:extLst>
            </p:cNvPr>
            <p:cNvGrpSpPr/>
            <p:nvPr/>
          </p:nvGrpSpPr>
          <p:grpSpPr>
            <a:xfrm>
              <a:off x="2560329" y="4452422"/>
              <a:ext cx="3418449" cy="617217"/>
              <a:chOff x="3010493" y="3699793"/>
              <a:chExt cx="3418449" cy="617217"/>
            </a:xfrm>
          </p:grpSpPr>
          <p:sp>
            <p:nvSpPr>
              <p:cNvPr id="10" name="Left Brace 9">
                <a:extLst>
                  <a:ext uri="{FF2B5EF4-FFF2-40B4-BE49-F238E27FC236}">
                    <a16:creationId xmlns:a16="http://schemas.microsoft.com/office/drawing/2014/main" id="{BABDC855-324C-42B5-A9F3-0F284B9C7AE8}"/>
                  </a:ext>
                </a:extLst>
              </p:cNvPr>
              <p:cNvSpPr/>
              <p:nvPr/>
            </p:nvSpPr>
            <p:spPr>
              <a:xfrm rot="16200000">
                <a:off x="4211345" y="3441476"/>
                <a:ext cx="144545" cy="661180"/>
              </a:xfrm>
              <a:prstGeom prst="leftBrac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8DB201D-691A-42A2-8FB8-E2146012C493}"/>
                  </a:ext>
                </a:extLst>
              </p:cNvPr>
              <p:cNvSpPr txBox="1"/>
              <p:nvPr/>
            </p:nvSpPr>
            <p:spPr>
              <a:xfrm>
                <a:off x="3010493" y="3947678"/>
                <a:ext cx="34184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/>
                  <a:t>Only this Subdomain is Allowed</a:t>
                </a:r>
              </a:p>
            </p:txBody>
          </p:sp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4E442FA-B4CF-471F-A535-C5CF81AB7A8F}"/>
                </a:ext>
              </a:extLst>
            </p:cNvPr>
            <p:cNvSpPr txBox="1"/>
            <p:nvPr/>
          </p:nvSpPr>
          <p:spPr>
            <a:xfrm>
              <a:off x="677335" y="3981149"/>
              <a:ext cx="95639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00FF"/>
                  </a:solidFill>
                  <a:latin typeface="Courier New" panose="02070309020205020404" pitchFamily="49" charset="0"/>
                </a:rPr>
                <a:t>&lt;script</a:t>
              </a:r>
              <a:r>
                <a:rPr lang="en-US" dirty="0">
                  <a:solidFill>
                    <a:srgbClr val="000000"/>
                  </a:solidFill>
                  <a:latin typeface="Courier New" panose="02070309020205020404" pitchFamily="49" charset="0"/>
                </a:rPr>
                <a:t> </a:t>
              </a:r>
              <a:r>
                <a:rPr lang="en-US" dirty="0" err="1">
                  <a:solidFill>
                    <a:srgbClr val="FF0000"/>
                  </a:solidFill>
                  <a:latin typeface="Courier New" panose="02070309020205020404" pitchFamily="49" charset="0"/>
                </a:rPr>
                <a:t>src</a:t>
              </a:r>
              <a:r>
                <a:rPr lang="en-US" dirty="0">
                  <a:solidFill>
                    <a:srgbClr val="000000"/>
                  </a:solidFill>
                  <a:latin typeface="Courier New" panose="02070309020205020404" pitchFamily="49" charset="0"/>
                </a:rPr>
                <a:t>="</a:t>
              </a:r>
              <a:r>
                <a:rPr lang="en-US" dirty="0">
                  <a:solidFill>
                    <a:srgbClr val="FF8000"/>
                  </a:solidFill>
                  <a:latin typeface="Courier New" panose="02070309020205020404" pitchFamily="49" charset="0"/>
                </a:rPr>
                <a:t>http:</a:t>
              </a:r>
              <a:r>
                <a:rPr lang="en-US" dirty="0">
                  <a:solidFill>
                    <a:srgbClr val="000000"/>
                  </a:solidFill>
                  <a:latin typeface="Courier New" panose="02070309020205020404" pitchFamily="49" charset="0"/>
                </a:rPr>
                <a:t>//user.provider.com:8099/good-script.js"</a:t>
              </a:r>
              <a:r>
                <a:rPr lang="en-US" dirty="0">
                  <a:solidFill>
                    <a:srgbClr val="0000FF"/>
                  </a:solidFill>
                  <a:latin typeface="Courier New" panose="02070309020205020404" pitchFamily="49" charset="0"/>
                </a:rPr>
                <a:t>&gt;&lt;/script&gt;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65559967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F2B3A-47C7-4490-9FCB-9A85119C49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53004"/>
          </a:xfrm>
        </p:spPr>
        <p:txBody>
          <a:bodyPr/>
          <a:lstStyle/>
          <a:p>
            <a:r>
              <a:rPr lang="en-US"/>
              <a:t>Attacking Your CSP: Misconfigured CSP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2B2A2E-5F44-4610-B41A-7231CB40DC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1809604"/>
            <a:ext cx="10619023" cy="388077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800">
                <a:solidFill>
                  <a:schemeClr val="bg1">
                    <a:lumMod val="50000"/>
                  </a:schemeClr>
                </a:solidFill>
              </a:rPr>
              <a:t>Given the following CSP policy deployed by the application:</a:t>
            </a:r>
            <a:br>
              <a:rPr lang="en-US" sz="2800" b="1">
                <a:latin typeface="Consolas" panose="020B0609020204030204" pitchFamily="49" charset="0"/>
              </a:rPr>
            </a:br>
            <a:r>
              <a:rPr lang="en-US" sz="2800" b="1">
                <a:latin typeface="Consolas" panose="020B0609020204030204" pitchFamily="49" charset="0"/>
              </a:rPr>
              <a:t>Content-Security-Policy: script-</a:t>
            </a:r>
            <a:r>
              <a:rPr lang="en-US" sz="2800" b="1" err="1">
                <a:latin typeface="Consolas" panose="020B0609020204030204" pitchFamily="49" charset="0"/>
              </a:rPr>
              <a:t>src</a:t>
            </a:r>
            <a:r>
              <a:rPr lang="en-US" sz="2800" b="1">
                <a:latin typeface="Consolas" panose="020B0609020204030204" pitchFamily="49" charset="0"/>
              </a:rPr>
              <a:t> https://*.google.com</a:t>
            </a:r>
            <a:br>
              <a:rPr lang="en-US" sz="2800" b="1">
                <a:latin typeface="Consolas" panose="020B0609020204030204" pitchFamily="49" charset="0"/>
              </a:rPr>
            </a:br>
            <a:endParaRPr lang="en-US" sz="2800" b="1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800"/>
              <a:t>Which of the following is permitted by the policy? (Choose two):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800"/>
              <a:t>http://www.google.com will be whitelisted</a:t>
            </a:r>
            <a:endParaRPr lang="en-US" sz="2800">
              <a:solidFill>
                <a:schemeClr val="tx1"/>
              </a:solidFill>
              <a:latin typeface="Lucida Console" panose="020B0609040504020204" pitchFamily="49" charset="0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sz="2800"/>
              <a:t>https://www.google.com will be whitelisted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800"/>
              <a:t>Any origin will be whitelisted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800"/>
              <a:t>Secure subdomains of google.com will be whitelisted</a:t>
            </a:r>
            <a:br>
              <a:rPr lang="en-US" sz="2800"/>
            </a:br>
            <a:endParaRPr lang="en-US" sz="280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A617648-A227-4692-AFE9-2CAD4A8142C2}"/>
              </a:ext>
            </a:extLst>
          </p:cNvPr>
          <p:cNvSpPr txBox="1">
            <a:spLocks/>
          </p:cNvSpPr>
          <p:nvPr/>
        </p:nvSpPr>
        <p:spPr>
          <a:xfrm>
            <a:off x="677334" y="1225416"/>
            <a:ext cx="8596668" cy="75300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400">
                <a:solidFill>
                  <a:schemeClr val="accent2"/>
                </a:solidFill>
              </a:rPr>
              <a:t>Wildcard Expressions</a:t>
            </a:r>
          </a:p>
        </p:txBody>
      </p:sp>
    </p:spTree>
    <p:extLst>
      <p:ext uri="{BB962C8B-B14F-4D97-AF65-F5344CB8AC3E}">
        <p14:creationId xmlns:p14="http://schemas.microsoft.com/office/powerpoint/2010/main" val="349130355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F2B3A-47C7-4490-9FCB-9A85119C49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53004"/>
          </a:xfrm>
        </p:spPr>
        <p:txBody>
          <a:bodyPr/>
          <a:lstStyle/>
          <a:p>
            <a:r>
              <a:rPr lang="en-US"/>
              <a:t>Attacking Your CSP: Misconfigured CSP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2B2A2E-5F44-4610-B41A-7231CB40DC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1809604"/>
            <a:ext cx="10619023" cy="388077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800">
                <a:solidFill>
                  <a:schemeClr val="bg1">
                    <a:lumMod val="50000"/>
                  </a:schemeClr>
                </a:solidFill>
              </a:rPr>
              <a:t>Given the following CSP policy deployed by the application:</a:t>
            </a:r>
            <a:br>
              <a:rPr lang="en-US" sz="2800" b="1">
                <a:latin typeface="Consolas" panose="020B0609020204030204" pitchFamily="49" charset="0"/>
              </a:rPr>
            </a:br>
            <a:r>
              <a:rPr lang="en-US" sz="2800" b="1">
                <a:latin typeface="Consolas" panose="020B0609020204030204" pitchFamily="49" charset="0"/>
              </a:rPr>
              <a:t>Content-Security-Policy: script-</a:t>
            </a:r>
            <a:r>
              <a:rPr lang="en-US" sz="2800" b="1" err="1">
                <a:latin typeface="Consolas" panose="020B0609020204030204" pitchFamily="49" charset="0"/>
              </a:rPr>
              <a:t>src</a:t>
            </a:r>
            <a:r>
              <a:rPr lang="en-US" sz="2800" b="1">
                <a:latin typeface="Consolas" panose="020B0609020204030204" pitchFamily="49" charset="0"/>
              </a:rPr>
              <a:t> https://*.google.com</a:t>
            </a:r>
            <a:br>
              <a:rPr lang="en-US" sz="2800" b="1">
                <a:latin typeface="Consolas" panose="020B0609020204030204" pitchFamily="49" charset="0"/>
              </a:rPr>
            </a:br>
            <a:endParaRPr lang="en-US" sz="2800" b="1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800"/>
              <a:t>Which of the following is permitted by the policy? (Choose two):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800"/>
              <a:t>http://www.google.com will be whitelisted</a:t>
            </a:r>
            <a:endParaRPr lang="en-US" sz="2800">
              <a:solidFill>
                <a:schemeClr val="tx1"/>
              </a:solidFill>
              <a:latin typeface="Lucida Console" panose="020B0609040504020204" pitchFamily="49" charset="0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sz="2800"/>
              <a:t>https://www.google.com will be whitelisted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800"/>
              <a:t>Any origin will be whitelisted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800"/>
              <a:t>Secure subdomains of google.com will be whitelisted</a:t>
            </a:r>
            <a:br>
              <a:rPr lang="en-US" sz="2800"/>
            </a:br>
            <a:endParaRPr lang="en-US" sz="280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A617648-A227-4692-AFE9-2CAD4A8142C2}"/>
              </a:ext>
            </a:extLst>
          </p:cNvPr>
          <p:cNvSpPr txBox="1">
            <a:spLocks/>
          </p:cNvSpPr>
          <p:nvPr/>
        </p:nvSpPr>
        <p:spPr>
          <a:xfrm>
            <a:off x="677334" y="1225416"/>
            <a:ext cx="8596668" cy="75300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400">
                <a:solidFill>
                  <a:schemeClr val="accent2"/>
                </a:solidFill>
              </a:rPr>
              <a:t>Wildcard Expressions</a:t>
            </a:r>
          </a:p>
        </p:txBody>
      </p:sp>
      <p:pic>
        <p:nvPicPr>
          <p:cNvPr id="5" name="Graphic 4" descr="Checkmark with solid fill">
            <a:extLst>
              <a:ext uri="{FF2B5EF4-FFF2-40B4-BE49-F238E27FC236}">
                <a16:creationId xmlns:a16="http://schemas.microsoft.com/office/drawing/2014/main" id="{6CD0A48C-CFB1-41FF-AE2E-8E04B51376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0136" y="4881481"/>
            <a:ext cx="260635" cy="260635"/>
          </a:xfrm>
          <a:prstGeom prst="rect">
            <a:avLst/>
          </a:prstGeom>
        </p:spPr>
      </p:pic>
      <p:pic>
        <p:nvPicPr>
          <p:cNvPr id="6" name="Graphic 5" descr="Checkmark with solid fill">
            <a:extLst>
              <a:ext uri="{FF2B5EF4-FFF2-40B4-BE49-F238E27FC236}">
                <a16:creationId xmlns:a16="http://schemas.microsoft.com/office/drawing/2014/main" id="{F8B55A67-3673-43A9-9B14-3D80AC422B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0136" y="5978764"/>
            <a:ext cx="260635" cy="260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58245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8">
            <a:extLst>
              <a:ext uri="{FF2B5EF4-FFF2-40B4-BE49-F238E27FC236}">
                <a16:creationId xmlns:a16="http://schemas.microsoft.com/office/drawing/2014/main" id="{655AE6B0-AC9E-4167-806F-E9DB135FC4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DC2578-1E3E-4164-AECC-5E9C23AB3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481" y="1382486"/>
            <a:ext cx="3547581" cy="4093028"/>
          </a:xfrm>
        </p:spPr>
        <p:txBody>
          <a:bodyPr anchor="ctr">
            <a:normAutofit/>
          </a:bodyPr>
          <a:lstStyle/>
          <a:p>
            <a:r>
              <a:rPr lang="en-US" sz="4100"/>
              <a:t>Misconfigured CSP Examples</a:t>
            </a:r>
          </a:p>
        </p:txBody>
      </p:sp>
      <p:grpSp>
        <p:nvGrpSpPr>
          <p:cNvPr id="23" name="Group 10">
            <a:extLst>
              <a:ext uri="{FF2B5EF4-FFF2-40B4-BE49-F238E27FC236}">
                <a16:creationId xmlns:a16="http://schemas.microsoft.com/office/drawing/2014/main" id="{3523416A-383B-4FDC-B4C9-D8EDDFE9C0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267" y="-8467"/>
            <a:ext cx="4766733" cy="6866467"/>
            <a:chOff x="7425267" y="-8467"/>
            <a:chExt cx="4766733" cy="6866467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B0D29D5-3F7C-4197-821B-6D60A66CC0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rgbClr val="BFBFBF">
                  <a:alpha val="75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12">
              <a:extLst>
                <a:ext uri="{FF2B5EF4-FFF2-40B4-BE49-F238E27FC236}">
                  <a16:creationId xmlns:a16="http://schemas.microsoft.com/office/drawing/2014/main" id="{347FB49A-3541-428A-AADE-682A3C5056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rgbClr val="BFBFBF">
                  <a:alpha val="80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23">
              <a:extLst>
                <a:ext uri="{FF2B5EF4-FFF2-40B4-BE49-F238E27FC236}">
                  <a16:creationId xmlns:a16="http://schemas.microsoft.com/office/drawing/2014/main" id="{D96F53DC-08F1-42C6-B558-B83D54B276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5">
              <a:extLst>
                <a:ext uri="{FF2B5EF4-FFF2-40B4-BE49-F238E27FC236}">
                  <a16:creationId xmlns:a16="http://schemas.microsoft.com/office/drawing/2014/main" id="{AFE48CAF-A51C-463F-A570-ED99439A5C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01F0C48B-50FF-4351-8207-16D0960483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7">
              <a:extLst>
                <a:ext uri="{FF2B5EF4-FFF2-40B4-BE49-F238E27FC236}">
                  <a16:creationId xmlns:a16="http://schemas.microsoft.com/office/drawing/2014/main" id="{300384B6-5ED6-4F91-A548-B706D83751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8">
              <a:extLst>
                <a:ext uri="{FF2B5EF4-FFF2-40B4-BE49-F238E27FC236}">
                  <a16:creationId xmlns:a16="http://schemas.microsoft.com/office/drawing/2014/main" id="{337AFFAE-C182-463C-9459-8AB3C69D9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9">
              <a:extLst>
                <a:ext uri="{FF2B5EF4-FFF2-40B4-BE49-F238E27FC236}">
                  <a16:creationId xmlns:a16="http://schemas.microsoft.com/office/drawing/2014/main" id="{510ACF17-C3F0-42BF-BDEB-D079277121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E804EFD0-B84E-476F-9FC6-6C4A42EA00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87BD1F4E-A66D-4C06-86DA-8D56CA7A3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77719" y="0"/>
            <a:ext cx="621428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5" name="Content Placeholder 2">
            <a:extLst>
              <a:ext uri="{FF2B5EF4-FFF2-40B4-BE49-F238E27FC236}">
                <a16:creationId xmlns:a16="http://schemas.microsoft.com/office/drawing/2014/main" id="{11BF6F9A-15C4-490F-85CB-6316EE9B9D8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38144091"/>
              </p:ext>
            </p:extLst>
          </p:nvPr>
        </p:nvGraphicFramePr>
        <p:xfrm>
          <a:off x="4916553" y="944563"/>
          <a:ext cx="6628804" cy="49795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1872279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1D2F0FB-9A65-4DF5-AE51-F0B03322B5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826" y="317865"/>
            <a:ext cx="10185009" cy="45986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D99EBFF-6F91-432B-853A-9120AEF599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850" y="4956522"/>
            <a:ext cx="8596312" cy="132080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i="1" u="sng" dirty="0"/>
              <a:t>A CSP policy deployed by the application:</a:t>
            </a:r>
            <a:br>
              <a:rPr lang="en-US" dirty="0"/>
            </a:br>
            <a:r>
              <a:rPr lang="en-US" dirty="0">
                <a:solidFill>
                  <a:schemeClr val="tx1"/>
                </a:solidFill>
              </a:rPr>
              <a:t>Content-Security-Policy: script-</a:t>
            </a:r>
            <a:r>
              <a:rPr lang="en-US" dirty="0" err="1">
                <a:solidFill>
                  <a:schemeClr val="tx1"/>
                </a:solidFill>
              </a:rPr>
              <a:t>src</a:t>
            </a:r>
            <a:r>
              <a:rPr lang="en-US" dirty="0">
                <a:solidFill>
                  <a:schemeClr val="tx1"/>
                </a:solidFill>
              </a:rPr>
              <a:t> data:</a:t>
            </a:r>
          </a:p>
        </p:txBody>
      </p:sp>
    </p:spTree>
    <p:extLst>
      <p:ext uri="{BB962C8B-B14F-4D97-AF65-F5344CB8AC3E}">
        <p14:creationId xmlns:p14="http://schemas.microsoft.com/office/powerpoint/2010/main" val="22649911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031CA-A837-4126-B644-7D20786D4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Sites and Domains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4E61030-4C96-440C-AB70-6F03A754B011}"/>
              </a:ext>
            </a:extLst>
          </p:cNvPr>
          <p:cNvGrpSpPr/>
          <p:nvPr/>
        </p:nvGrpSpPr>
        <p:grpSpPr>
          <a:xfrm>
            <a:off x="1249347" y="2533808"/>
            <a:ext cx="8081611" cy="1320800"/>
            <a:chOff x="0" y="0"/>
            <a:chExt cx="8081611" cy="1114408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C146F276-25E0-4C1E-ABCA-400C392B7918}"/>
                </a:ext>
              </a:extLst>
            </p:cNvPr>
            <p:cNvSpPr/>
            <p:nvPr/>
          </p:nvSpPr>
          <p:spPr>
            <a:xfrm>
              <a:off x="0" y="0"/>
              <a:ext cx="8081611" cy="1114408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5" name="Rectangle: Rounded Corners 4">
              <a:extLst>
                <a:ext uri="{FF2B5EF4-FFF2-40B4-BE49-F238E27FC236}">
                  <a16:creationId xmlns:a16="http://schemas.microsoft.com/office/drawing/2014/main" id="{381F1E8C-8900-4447-8258-655AF3B62900}"/>
                </a:ext>
              </a:extLst>
            </p:cNvPr>
            <p:cNvSpPr txBox="1"/>
            <p:nvPr/>
          </p:nvSpPr>
          <p:spPr>
            <a:xfrm>
              <a:off x="32640" y="32640"/>
              <a:ext cx="6879077" cy="104912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2870" tIns="102870" rIns="102870" bIns="102870" numCol="1" spcCol="1270" anchor="ctr" anchorCtr="0">
              <a:noAutofit/>
            </a:bodyPr>
            <a:lstStyle/>
            <a:p>
              <a:pPr marL="0" lvl="0" indent="0" algn="l" defTabSz="1200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b="1" kern="1200"/>
                <a:t>Same-site</a:t>
              </a:r>
              <a:r>
                <a:rPr lang="en-US" sz="2000" kern="1200"/>
                <a:t> or </a:t>
              </a:r>
              <a:r>
                <a:rPr lang="en-US" sz="2000" b="1" kern="1200"/>
                <a:t>cross-site</a:t>
              </a:r>
              <a:r>
                <a:rPr lang="en-US" sz="2000" kern="1200"/>
                <a:t> is determined based on the registered domain, NOT based on the origin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AB7490A-E8C4-4DC6-8573-D690A5865D06}"/>
              </a:ext>
            </a:extLst>
          </p:cNvPr>
          <p:cNvGrpSpPr/>
          <p:nvPr/>
        </p:nvGrpSpPr>
        <p:grpSpPr>
          <a:xfrm>
            <a:off x="1962430" y="4141652"/>
            <a:ext cx="8081611" cy="1320799"/>
            <a:chOff x="713083" y="1300143"/>
            <a:chExt cx="8081611" cy="1114408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05A43827-4797-4B62-A687-C4AB1513D870}"/>
                </a:ext>
              </a:extLst>
            </p:cNvPr>
            <p:cNvSpPr/>
            <p:nvPr/>
          </p:nvSpPr>
          <p:spPr>
            <a:xfrm>
              <a:off x="713083" y="1300143"/>
              <a:ext cx="8081611" cy="1114408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-727682"/>
                <a:satOff val="-41964"/>
                <a:lumOff val="4314"/>
                <a:alphaOff val="0"/>
              </a:schemeClr>
            </a:fillRef>
            <a:effectRef idx="0">
              <a:schemeClr val="accent2">
                <a:hueOff val="-727682"/>
                <a:satOff val="-41964"/>
                <a:lumOff val="4314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" name="Rectangle: Rounded Corners 6">
              <a:extLst>
                <a:ext uri="{FF2B5EF4-FFF2-40B4-BE49-F238E27FC236}">
                  <a16:creationId xmlns:a16="http://schemas.microsoft.com/office/drawing/2014/main" id="{D81CD73D-CE83-446D-AB37-C5413257DCBB}"/>
                </a:ext>
              </a:extLst>
            </p:cNvPr>
            <p:cNvSpPr txBox="1"/>
            <p:nvPr/>
          </p:nvSpPr>
          <p:spPr>
            <a:xfrm>
              <a:off x="745723" y="1332783"/>
              <a:ext cx="6578882" cy="104912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2870" tIns="102870" rIns="102870" bIns="102870" numCol="1" spcCol="1270" anchor="ctr" anchorCtr="0">
              <a:noAutofit/>
            </a:bodyPr>
            <a:lstStyle/>
            <a:p>
              <a:pPr marL="0" lvl="0" indent="0" algn="l" defTabSz="1200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kern="1200"/>
                <a:t>Registered domain is the domain you buy from GoDaddy, for example: example.com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753279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16614FE6-B0DA-4B7A-A770-880864B7BE4C}"/>
              </a:ext>
            </a:extLst>
          </p:cNvPr>
          <p:cNvSpPr txBox="1">
            <a:spLocks/>
          </p:cNvSpPr>
          <p:nvPr/>
        </p:nvSpPr>
        <p:spPr>
          <a:xfrm>
            <a:off x="536659" y="5157716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en-US" sz="3400" i="1" u="sng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Execution through inline code blocks:</a:t>
            </a:r>
            <a:br>
              <a:rPr lang="en-US" sz="3400" i="1" u="sng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</a:br>
            <a:endParaRPr lang="en-US" sz="3400" i="1" u="sng" dirty="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  <a:p>
            <a:pPr marL="0" indent="0">
              <a:buFont typeface="Wingdings 3" charset="2"/>
              <a:buNone/>
            </a:pPr>
            <a:endParaRPr lang="en-US" sz="2000" b="1" i="1" u="sng" dirty="0">
              <a:latin typeface="Consolas" panose="020B0609020204030204" pitchFamily="49" charset="0"/>
            </a:endParaRPr>
          </a:p>
          <a:p>
            <a:pPr marL="0" indent="0">
              <a:buFont typeface="Wingdings 3" charset="2"/>
              <a:buNone/>
            </a:pPr>
            <a:br>
              <a:rPr lang="en-US" sz="2000" dirty="0"/>
            </a:br>
            <a:endParaRPr lang="en-US" sz="2000" dirty="0"/>
          </a:p>
          <a:p>
            <a:pPr lvl="2"/>
            <a:endParaRPr lang="en-US" sz="2000" dirty="0">
              <a:solidFill>
                <a:schemeClr val="tx1"/>
              </a:solidFill>
              <a:latin typeface="Lucida Console" panose="020B0609040504020204" pitchFamily="49" charset="0"/>
            </a:endParaRPr>
          </a:p>
          <a:p>
            <a:pPr marL="457200" lvl="1" indent="0">
              <a:buFont typeface="Wingdings 3" charset="2"/>
              <a:buNone/>
            </a:pPr>
            <a:br>
              <a:rPr lang="en-US" sz="2000" dirty="0"/>
            </a:br>
            <a:br>
              <a:rPr lang="en-US" sz="2000" dirty="0"/>
            </a:br>
            <a:br>
              <a:rPr lang="en-US" sz="2000" dirty="0"/>
            </a:br>
            <a:endParaRPr lang="en-US" sz="20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49E92FF-39A6-42F0-9C68-1D270741EA3A}"/>
              </a:ext>
            </a:extLst>
          </p:cNvPr>
          <p:cNvSpPr txBox="1"/>
          <p:nvPr/>
        </p:nvSpPr>
        <p:spPr>
          <a:xfrm>
            <a:off x="536658" y="5866581"/>
            <a:ext cx="1088630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ourier New" panose="02070309020205020404" pitchFamily="49" charset="0"/>
              </a:rPr>
              <a:t>&lt;script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Courier New" panose="02070309020205020404" pitchFamily="49" charset="0"/>
              </a:rPr>
              <a:t>src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US" b="1" dirty="0">
                <a:solidFill>
                  <a:srgbClr val="8000FF"/>
                </a:solidFill>
                <a:latin typeface="Courier New" panose="02070309020205020404" pitchFamily="49" charset="0"/>
              </a:rPr>
              <a:t>"</a:t>
            </a:r>
            <a:r>
              <a:rPr lang="en-US" b="1" dirty="0" err="1">
                <a:solidFill>
                  <a:srgbClr val="8000FF"/>
                </a:solidFill>
                <a:latin typeface="Courier New" panose="02070309020205020404" pitchFamily="49" charset="0"/>
              </a:rPr>
              <a:t>data:text</a:t>
            </a:r>
            <a:r>
              <a:rPr lang="en-US" b="1" dirty="0">
                <a:solidFill>
                  <a:srgbClr val="8000FF"/>
                </a:solidFill>
                <a:latin typeface="Courier New" panose="02070309020205020404" pitchFamily="49" charset="0"/>
              </a:rPr>
              <a:t>/html;base64,PHNjcmlwdD5hbGVydCgxKTwvc2NyaXB0Pg=="</a:t>
            </a:r>
            <a:r>
              <a:rPr lang="en-US" dirty="0">
                <a:solidFill>
                  <a:srgbClr val="0000FF"/>
                </a:solidFill>
                <a:latin typeface="Courier New" panose="02070309020205020404" pitchFamily="49" charset="0"/>
              </a:rPr>
              <a:t>&gt;</a:t>
            </a:r>
            <a:br>
              <a:rPr lang="en-US" dirty="0">
                <a:solidFill>
                  <a:srgbClr val="0000FF"/>
                </a:solidFill>
                <a:latin typeface="Courier New" panose="02070309020205020404" pitchFamily="49" charset="0"/>
              </a:rPr>
            </a:br>
            <a:r>
              <a:rPr lang="en-US" dirty="0">
                <a:solidFill>
                  <a:srgbClr val="0000FF"/>
                </a:solidFill>
                <a:latin typeface="Courier New" panose="02070309020205020404" pitchFamily="49" charset="0"/>
              </a:rPr>
              <a:t>&lt;/script&gt;</a:t>
            </a:r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40EBEE3-9B4E-4E36-8337-72377D61C0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826" y="317865"/>
            <a:ext cx="10185009" cy="4598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98670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F2B3A-47C7-4490-9FCB-9A85119C49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370449"/>
            <a:ext cx="8596668" cy="753004"/>
          </a:xfrm>
        </p:spPr>
        <p:txBody>
          <a:bodyPr/>
          <a:lstStyle/>
          <a:p>
            <a:r>
              <a:rPr lang="en-US"/>
              <a:t>Misconfigured CSP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2B2A2E-5F44-4610-B41A-7231CB40DC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639253"/>
            <a:ext cx="10408009" cy="388077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3400" i="1" u="sng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A CSP policy deployed by the application:</a:t>
            </a:r>
            <a:br>
              <a:rPr lang="en-US" sz="3400" i="1" u="sng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</a:br>
            <a:br>
              <a:rPr lang="en-US" sz="3400" i="1" u="sng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</a:br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</a:rPr>
              <a:t>Content-Security-Policy: </a:t>
            </a:r>
            <a:r>
              <a:rPr lang="en-US" sz="2800" b="1" dirty="0">
                <a:solidFill>
                  <a:srgbClr val="0080FF"/>
                </a:solidFill>
                <a:latin typeface="Courier New" panose="02070309020205020404" pitchFamily="49" charset="0"/>
              </a:rPr>
              <a:t>script-</a:t>
            </a:r>
            <a:r>
              <a:rPr lang="en-US" sz="2800" b="1" dirty="0" err="1">
                <a:solidFill>
                  <a:srgbClr val="0080FF"/>
                </a:solidFill>
                <a:latin typeface="Courier New" panose="02070309020205020404" pitchFamily="49" charset="0"/>
              </a:rPr>
              <a:t>src</a:t>
            </a:r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8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</a:rPr>
              <a:t>‘self’</a:t>
            </a:r>
            <a:endParaRPr lang="en-US" sz="2800" dirty="0">
              <a:highlight>
                <a:srgbClr val="FFFF00"/>
              </a:highlight>
            </a:endParaRPr>
          </a:p>
          <a:p>
            <a:pPr marL="0" indent="0">
              <a:buNone/>
            </a:pPr>
            <a:br>
              <a:rPr lang="en-US" sz="3400" i="1" u="sng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</a:br>
            <a:r>
              <a:rPr lang="en-US" sz="3400" i="1" u="sng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Execution through data URI:</a:t>
            </a:r>
          </a:p>
          <a:p>
            <a:pPr marL="0" indent="0">
              <a:buNone/>
            </a:pPr>
            <a:br>
              <a:rPr lang="en-US" dirty="0"/>
            </a:br>
            <a:endParaRPr lang="en-US" dirty="0"/>
          </a:p>
          <a:p>
            <a:pPr lvl="2"/>
            <a:endParaRPr lang="en-US" dirty="0">
              <a:solidFill>
                <a:schemeClr val="tx1"/>
              </a:solidFill>
              <a:latin typeface="Lucida Console" panose="020B0609040504020204" pitchFamily="49" charset="0"/>
            </a:endParaRPr>
          </a:p>
          <a:p>
            <a:pPr marL="457200" lvl="1" indent="0">
              <a:buNone/>
            </a:pP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A617648-A227-4692-AFE9-2CAD4A8142C2}"/>
              </a:ext>
            </a:extLst>
          </p:cNvPr>
          <p:cNvSpPr txBox="1">
            <a:spLocks/>
          </p:cNvSpPr>
          <p:nvPr/>
        </p:nvSpPr>
        <p:spPr>
          <a:xfrm>
            <a:off x="677334" y="886249"/>
            <a:ext cx="8596668" cy="75300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400">
                <a:solidFill>
                  <a:schemeClr val="accent2"/>
                </a:solidFill>
              </a:rPr>
              <a:t>Solution: data URI Expressions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E442FA-B4CF-471F-A535-C5CF81AB7A8F}"/>
              </a:ext>
            </a:extLst>
          </p:cNvPr>
          <p:cNvSpPr txBox="1"/>
          <p:nvPr/>
        </p:nvSpPr>
        <p:spPr>
          <a:xfrm>
            <a:off x="677334" y="4052726"/>
            <a:ext cx="95639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latin typeface="Courier New" panose="02070309020205020404" pitchFamily="49" charset="0"/>
              </a:rPr>
              <a:t>&lt;script</a:t>
            </a:r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400" dirty="0" err="1">
                <a:solidFill>
                  <a:srgbClr val="FF0000"/>
                </a:solidFill>
                <a:latin typeface="Courier New" panose="02070309020205020404" pitchFamily="49" charset="0"/>
              </a:rPr>
              <a:t>src</a:t>
            </a:r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US" sz="2400" b="1" dirty="0">
                <a:solidFill>
                  <a:srgbClr val="8000FF"/>
                </a:solidFill>
                <a:latin typeface="Courier New" panose="02070309020205020404" pitchFamily="49" charset="0"/>
              </a:rPr>
              <a:t>"/</a:t>
            </a:r>
            <a:r>
              <a:rPr lang="en-US" sz="2400" b="1" dirty="0" err="1">
                <a:solidFill>
                  <a:srgbClr val="8000FF"/>
                </a:solidFill>
                <a:latin typeface="Courier New" panose="02070309020205020404" pitchFamily="49" charset="0"/>
              </a:rPr>
              <a:t>myapplication</a:t>
            </a:r>
            <a:r>
              <a:rPr lang="en-US" sz="2400" b="1" dirty="0">
                <a:solidFill>
                  <a:srgbClr val="8000FF"/>
                </a:solidFill>
                <a:latin typeface="Courier New" panose="02070309020205020404" pitchFamily="49" charset="0"/>
              </a:rPr>
              <a:t>/resource.js“&gt;&lt;/script&gt; </a:t>
            </a:r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7933298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F2B3A-47C7-4490-9FCB-9A85119C49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53004"/>
          </a:xfrm>
        </p:spPr>
        <p:txBody>
          <a:bodyPr/>
          <a:lstStyle/>
          <a:p>
            <a:r>
              <a:rPr lang="en-US"/>
              <a:t>Attacking Your CSP: Misconfigured CSP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2B2A2E-5F44-4610-B41A-7231CB40DC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1978420"/>
            <a:ext cx="10633091" cy="388077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800">
                <a:solidFill>
                  <a:schemeClr val="bg1">
                    <a:lumMod val="50000"/>
                  </a:schemeClr>
                </a:solidFill>
              </a:rPr>
              <a:t>Given the following CSP policy deployed by the application:</a:t>
            </a:r>
            <a:br>
              <a:rPr lang="en-US" sz="2800" b="1">
                <a:latin typeface="Consolas" panose="020B0609020204030204" pitchFamily="49" charset="0"/>
              </a:rPr>
            </a:br>
            <a:r>
              <a:rPr lang="en-US" sz="2800" b="1">
                <a:latin typeface="Consolas" panose="020B0609020204030204" pitchFamily="49" charset="0"/>
              </a:rPr>
              <a:t>Content-Security-Policy: script-</a:t>
            </a:r>
            <a:r>
              <a:rPr lang="en-US" sz="2800" b="1" err="1">
                <a:latin typeface="Consolas" panose="020B0609020204030204" pitchFamily="49" charset="0"/>
              </a:rPr>
              <a:t>src</a:t>
            </a:r>
            <a:r>
              <a:rPr lang="en-US" sz="2800" b="1">
                <a:latin typeface="Consolas" panose="020B0609020204030204" pitchFamily="49" charset="0"/>
              </a:rPr>
              <a:t> data:</a:t>
            </a:r>
          </a:p>
          <a:p>
            <a:pPr marL="0" indent="0">
              <a:buNone/>
            </a:pPr>
            <a:endParaRPr lang="en-US" sz="2800"/>
          </a:p>
          <a:p>
            <a:pPr marL="0" indent="0">
              <a:buNone/>
            </a:pPr>
            <a:r>
              <a:rPr lang="en-US" sz="2800"/>
              <a:t>Which of the following is permitted to execute by this policy: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800"/>
              <a:t>An inline script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800"/>
              <a:t>An embedded image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800"/>
              <a:t>An external script</a:t>
            </a:r>
            <a:endParaRPr lang="en-US" sz="2800" b="1"/>
          </a:p>
          <a:p>
            <a:pPr>
              <a:buFont typeface="Wingdings" panose="05000000000000000000" pitchFamily="2" charset="2"/>
              <a:buChar char="q"/>
            </a:pPr>
            <a:r>
              <a:rPr lang="en-US" sz="2800"/>
              <a:t>No script can execute</a:t>
            </a:r>
          </a:p>
          <a:p>
            <a:pPr>
              <a:buFontTx/>
              <a:buChar char="-"/>
            </a:pPr>
            <a:endParaRPr lang="en-US" sz="2800"/>
          </a:p>
          <a:p>
            <a:pPr>
              <a:buFontTx/>
              <a:buChar char="-"/>
            </a:pPr>
            <a:endParaRPr lang="en-US" sz="2800"/>
          </a:p>
          <a:p>
            <a:pPr marL="0" indent="0">
              <a:buNone/>
            </a:pPr>
            <a:br>
              <a:rPr lang="en-US" sz="2800"/>
            </a:br>
            <a:endParaRPr lang="en-US" sz="280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A617648-A227-4692-AFE9-2CAD4A8142C2}"/>
              </a:ext>
            </a:extLst>
          </p:cNvPr>
          <p:cNvSpPr txBox="1">
            <a:spLocks/>
          </p:cNvSpPr>
          <p:nvPr/>
        </p:nvSpPr>
        <p:spPr>
          <a:xfrm>
            <a:off x="677334" y="1225416"/>
            <a:ext cx="8596668" cy="75300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400">
                <a:solidFill>
                  <a:schemeClr val="accent2"/>
                </a:solidFill>
              </a:rPr>
              <a:t>data URI Expressions</a:t>
            </a:r>
          </a:p>
        </p:txBody>
      </p:sp>
    </p:spTree>
    <p:extLst>
      <p:ext uri="{BB962C8B-B14F-4D97-AF65-F5344CB8AC3E}">
        <p14:creationId xmlns:p14="http://schemas.microsoft.com/office/powerpoint/2010/main" val="173998447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F2B3A-47C7-4490-9FCB-9A85119C49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53004"/>
          </a:xfrm>
        </p:spPr>
        <p:txBody>
          <a:bodyPr/>
          <a:lstStyle/>
          <a:p>
            <a:r>
              <a:rPr lang="en-US"/>
              <a:t>Attacking Your CSP: Misconfigured CSP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2B2A2E-5F44-4610-B41A-7231CB40DC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1978420"/>
            <a:ext cx="10633091" cy="388077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800">
                <a:solidFill>
                  <a:schemeClr val="bg1">
                    <a:lumMod val="50000"/>
                  </a:schemeClr>
                </a:solidFill>
              </a:rPr>
              <a:t>Given the following CSP policy deployed by the application:</a:t>
            </a:r>
            <a:br>
              <a:rPr lang="en-US" sz="2800" b="1">
                <a:latin typeface="Consolas" panose="020B0609020204030204" pitchFamily="49" charset="0"/>
              </a:rPr>
            </a:br>
            <a:r>
              <a:rPr lang="en-US" sz="2800" b="1">
                <a:latin typeface="Consolas" panose="020B0609020204030204" pitchFamily="49" charset="0"/>
              </a:rPr>
              <a:t>Content-Security-Policy: script-</a:t>
            </a:r>
            <a:r>
              <a:rPr lang="en-US" sz="2800" b="1" err="1">
                <a:latin typeface="Consolas" panose="020B0609020204030204" pitchFamily="49" charset="0"/>
              </a:rPr>
              <a:t>src</a:t>
            </a:r>
            <a:r>
              <a:rPr lang="en-US" sz="2800" b="1">
                <a:latin typeface="Consolas" panose="020B0609020204030204" pitchFamily="49" charset="0"/>
              </a:rPr>
              <a:t> data:</a:t>
            </a:r>
          </a:p>
          <a:p>
            <a:pPr marL="0" indent="0">
              <a:buNone/>
            </a:pPr>
            <a:endParaRPr lang="en-US" sz="2800"/>
          </a:p>
          <a:p>
            <a:pPr marL="0" indent="0">
              <a:buNone/>
            </a:pPr>
            <a:r>
              <a:rPr lang="en-US" sz="2800"/>
              <a:t>Which of the following is permitted to execute by this policy: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800"/>
              <a:t>An inline script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800"/>
              <a:t>An embedded image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800"/>
              <a:t>An external script</a:t>
            </a:r>
            <a:endParaRPr lang="en-US" sz="2800" b="1"/>
          </a:p>
          <a:p>
            <a:pPr>
              <a:buFont typeface="Wingdings" panose="05000000000000000000" pitchFamily="2" charset="2"/>
              <a:buChar char="q"/>
            </a:pPr>
            <a:r>
              <a:rPr lang="en-US" sz="2800"/>
              <a:t>No script can execute</a:t>
            </a:r>
          </a:p>
          <a:p>
            <a:pPr>
              <a:buFontTx/>
              <a:buChar char="-"/>
            </a:pPr>
            <a:endParaRPr lang="en-US" sz="2800"/>
          </a:p>
          <a:p>
            <a:pPr>
              <a:buFontTx/>
              <a:buChar char="-"/>
            </a:pPr>
            <a:endParaRPr lang="en-US" sz="2800"/>
          </a:p>
          <a:p>
            <a:pPr marL="0" indent="0">
              <a:buNone/>
            </a:pPr>
            <a:br>
              <a:rPr lang="en-US" sz="2800"/>
            </a:br>
            <a:endParaRPr lang="en-US" sz="280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A617648-A227-4692-AFE9-2CAD4A8142C2}"/>
              </a:ext>
            </a:extLst>
          </p:cNvPr>
          <p:cNvSpPr txBox="1">
            <a:spLocks/>
          </p:cNvSpPr>
          <p:nvPr/>
        </p:nvSpPr>
        <p:spPr>
          <a:xfrm>
            <a:off x="677334" y="1225416"/>
            <a:ext cx="8596668" cy="75300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400">
                <a:solidFill>
                  <a:schemeClr val="accent2"/>
                </a:solidFill>
              </a:rPr>
              <a:t>data URI Expressions</a:t>
            </a:r>
          </a:p>
        </p:txBody>
      </p:sp>
      <p:pic>
        <p:nvPicPr>
          <p:cNvPr id="5" name="Graphic 4" descr="Checkmark with solid fill">
            <a:extLst>
              <a:ext uri="{FF2B5EF4-FFF2-40B4-BE49-F238E27FC236}">
                <a16:creationId xmlns:a16="http://schemas.microsoft.com/office/drawing/2014/main" id="{D6FFD124-6CFD-4F1C-AA74-11F91C57EA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0136" y="4192168"/>
            <a:ext cx="260635" cy="260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73125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8">
            <a:extLst>
              <a:ext uri="{FF2B5EF4-FFF2-40B4-BE49-F238E27FC236}">
                <a16:creationId xmlns:a16="http://schemas.microsoft.com/office/drawing/2014/main" id="{655AE6B0-AC9E-4167-806F-E9DB135FC4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DC2578-1E3E-4164-AECC-5E9C23AB3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481" y="1382486"/>
            <a:ext cx="3547581" cy="4093028"/>
          </a:xfrm>
        </p:spPr>
        <p:txBody>
          <a:bodyPr anchor="ctr">
            <a:normAutofit/>
          </a:bodyPr>
          <a:lstStyle/>
          <a:p>
            <a:r>
              <a:rPr lang="en-US" sz="4100"/>
              <a:t>Misconfigured CSP Examples</a:t>
            </a:r>
          </a:p>
        </p:txBody>
      </p:sp>
      <p:grpSp>
        <p:nvGrpSpPr>
          <p:cNvPr id="23" name="Group 10">
            <a:extLst>
              <a:ext uri="{FF2B5EF4-FFF2-40B4-BE49-F238E27FC236}">
                <a16:creationId xmlns:a16="http://schemas.microsoft.com/office/drawing/2014/main" id="{3523416A-383B-4FDC-B4C9-D8EDDFE9C0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267" y="-8467"/>
            <a:ext cx="4766733" cy="6866467"/>
            <a:chOff x="7425267" y="-8467"/>
            <a:chExt cx="4766733" cy="6866467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B0D29D5-3F7C-4197-821B-6D60A66CC0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rgbClr val="BFBFBF">
                  <a:alpha val="75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12">
              <a:extLst>
                <a:ext uri="{FF2B5EF4-FFF2-40B4-BE49-F238E27FC236}">
                  <a16:creationId xmlns:a16="http://schemas.microsoft.com/office/drawing/2014/main" id="{347FB49A-3541-428A-AADE-682A3C5056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rgbClr val="BFBFBF">
                  <a:alpha val="80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23">
              <a:extLst>
                <a:ext uri="{FF2B5EF4-FFF2-40B4-BE49-F238E27FC236}">
                  <a16:creationId xmlns:a16="http://schemas.microsoft.com/office/drawing/2014/main" id="{D96F53DC-08F1-42C6-B558-B83D54B276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5">
              <a:extLst>
                <a:ext uri="{FF2B5EF4-FFF2-40B4-BE49-F238E27FC236}">
                  <a16:creationId xmlns:a16="http://schemas.microsoft.com/office/drawing/2014/main" id="{AFE48CAF-A51C-463F-A570-ED99439A5C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01F0C48B-50FF-4351-8207-16D0960483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7">
              <a:extLst>
                <a:ext uri="{FF2B5EF4-FFF2-40B4-BE49-F238E27FC236}">
                  <a16:creationId xmlns:a16="http://schemas.microsoft.com/office/drawing/2014/main" id="{300384B6-5ED6-4F91-A548-B706D83751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8">
              <a:extLst>
                <a:ext uri="{FF2B5EF4-FFF2-40B4-BE49-F238E27FC236}">
                  <a16:creationId xmlns:a16="http://schemas.microsoft.com/office/drawing/2014/main" id="{337AFFAE-C182-463C-9459-8AB3C69D9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9">
              <a:extLst>
                <a:ext uri="{FF2B5EF4-FFF2-40B4-BE49-F238E27FC236}">
                  <a16:creationId xmlns:a16="http://schemas.microsoft.com/office/drawing/2014/main" id="{510ACF17-C3F0-42BF-BDEB-D079277121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E804EFD0-B84E-476F-9FC6-6C4A42EA00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87BD1F4E-A66D-4C06-86DA-8D56CA7A3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77719" y="0"/>
            <a:ext cx="621428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5" name="Content Placeholder 2">
            <a:extLst>
              <a:ext uri="{FF2B5EF4-FFF2-40B4-BE49-F238E27FC236}">
                <a16:creationId xmlns:a16="http://schemas.microsoft.com/office/drawing/2014/main" id="{11BF6F9A-15C4-490F-85CB-6316EE9B9D8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60954915"/>
              </p:ext>
            </p:extLst>
          </p:nvPr>
        </p:nvGraphicFramePr>
        <p:xfrm>
          <a:off x="4916553" y="944563"/>
          <a:ext cx="6628804" cy="49795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3216949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9EBFF-6F91-432B-853A-9120AEF599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329" y="4951533"/>
            <a:ext cx="11055976" cy="1096648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US" sz="3800" i="1" u="sng" dirty="0"/>
              <a:t>The CSP policy deployed by the application:</a:t>
            </a:r>
            <a:br>
              <a:rPr lang="en-US" sz="3400" i="1" u="sng" dirty="0"/>
            </a:br>
            <a:r>
              <a:rPr lang="en-US" sz="3100" dirty="0">
                <a:solidFill>
                  <a:srgbClr val="000000"/>
                </a:solidFill>
                <a:latin typeface="Courier New" panose="02070309020205020404" pitchFamily="49" charset="0"/>
              </a:rPr>
              <a:t>Content-Security-Policy: </a:t>
            </a:r>
            <a:r>
              <a:rPr lang="en-US" sz="3100" b="1" dirty="0">
                <a:solidFill>
                  <a:srgbClr val="0080FF"/>
                </a:solidFill>
                <a:latin typeface="Courier New" panose="02070309020205020404" pitchFamily="49" charset="0"/>
              </a:rPr>
              <a:t>script-</a:t>
            </a:r>
            <a:r>
              <a:rPr lang="en-US" sz="3100" b="1" dirty="0" err="1">
                <a:solidFill>
                  <a:srgbClr val="0080FF"/>
                </a:solidFill>
                <a:latin typeface="Courier New" panose="02070309020205020404" pitchFamily="49" charset="0"/>
              </a:rPr>
              <a:t>src</a:t>
            </a:r>
            <a:r>
              <a:rPr lang="en-US" sz="3100" dirty="0">
                <a:solidFill>
                  <a:srgbClr val="000000"/>
                </a:solidFill>
                <a:latin typeface="Courier New" panose="02070309020205020404" pitchFamily="49" charset="0"/>
              </a:rPr>
              <a:t> 'unsafe-inline'</a:t>
            </a:r>
            <a:endParaRPr lang="en-US" sz="3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9B5470-683C-4865-BD44-53E906F5BB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328" y="253568"/>
            <a:ext cx="9621071" cy="4378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52091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16614FE6-B0DA-4B7A-A770-880864B7BE4C}"/>
              </a:ext>
            </a:extLst>
          </p:cNvPr>
          <p:cNvSpPr txBox="1">
            <a:spLocks/>
          </p:cNvSpPr>
          <p:nvPr/>
        </p:nvSpPr>
        <p:spPr>
          <a:xfrm>
            <a:off x="424115" y="4693487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en-US" sz="3400" i="1" u="sng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Execution through inline code blocks:</a:t>
            </a:r>
            <a:br>
              <a:rPr lang="en-US" sz="3400" i="1" u="sng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</a:br>
            <a:endParaRPr lang="en-US" sz="3400" i="1" u="sng" dirty="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  <a:p>
            <a:pPr marL="0" indent="0">
              <a:buFont typeface="Wingdings 3" charset="2"/>
              <a:buNone/>
            </a:pPr>
            <a:endParaRPr lang="en-US" sz="2000" b="1" i="1" u="sng" dirty="0">
              <a:latin typeface="Consolas" panose="020B0609020204030204" pitchFamily="49" charset="0"/>
            </a:endParaRPr>
          </a:p>
          <a:p>
            <a:pPr marL="0" indent="0">
              <a:buFont typeface="Wingdings 3" charset="2"/>
              <a:buNone/>
            </a:pPr>
            <a:br>
              <a:rPr lang="en-US" sz="2000" dirty="0"/>
            </a:br>
            <a:endParaRPr lang="en-US" sz="2000" dirty="0"/>
          </a:p>
          <a:p>
            <a:pPr lvl="2"/>
            <a:endParaRPr lang="en-US" sz="2000" dirty="0">
              <a:solidFill>
                <a:schemeClr val="tx1"/>
              </a:solidFill>
              <a:latin typeface="Lucida Console" panose="020B0609040504020204" pitchFamily="49" charset="0"/>
            </a:endParaRPr>
          </a:p>
          <a:p>
            <a:pPr marL="457200" lvl="1" indent="0">
              <a:buFont typeface="Wingdings 3" charset="2"/>
              <a:buNone/>
            </a:pPr>
            <a:br>
              <a:rPr lang="en-US" sz="2000" dirty="0"/>
            </a:br>
            <a:br>
              <a:rPr lang="en-US" sz="2000" dirty="0"/>
            </a:br>
            <a:br>
              <a:rPr lang="en-US" sz="2000" dirty="0"/>
            </a:br>
            <a:endParaRPr lang="en-US" sz="20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D5DC04D-3ABD-43EE-B729-1A1CA63ED2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328" y="253568"/>
            <a:ext cx="9621071" cy="4378509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28E36D44-83AD-40A4-A885-634E95F2826A}"/>
              </a:ext>
            </a:extLst>
          </p:cNvPr>
          <p:cNvGrpSpPr/>
          <p:nvPr/>
        </p:nvGrpSpPr>
        <p:grpSpPr>
          <a:xfrm>
            <a:off x="438186" y="5486400"/>
            <a:ext cx="8452598" cy="1124548"/>
            <a:chOff x="677336" y="3882679"/>
            <a:chExt cx="8452598" cy="1124548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9746B1DC-BAA2-46F8-94A1-415F957B7900}"/>
                </a:ext>
              </a:extLst>
            </p:cNvPr>
            <p:cNvGrpSpPr/>
            <p:nvPr/>
          </p:nvGrpSpPr>
          <p:grpSpPr>
            <a:xfrm>
              <a:off x="3404388" y="4405750"/>
              <a:ext cx="3418449" cy="601477"/>
              <a:chOff x="4586073" y="3174823"/>
              <a:chExt cx="3418449" cy="601477"/>
            </a:xfrm>
          </p:grpSpPr>
          <p:sp>
            <p:nvSpPr>
              <p:cNvPr id="21" name="Left Brace 20">
                <a:extLst>
                  <a:ext uri="{FF2B5EF4-FFF2-40B4-BE49-F238E27FC236}">
                    <a16:creationId xmlns:a16="http://schemas.microsoft.com/office/drawing/2014/main" id="{EA68469B-02AC-41D0-84EB-07B746C1458D}"/>
                  </a:ext>
                </a:extLst>
              </p:cNvPr>
              <p:cNvSpPr/>
              <p:nvPr/>
            </p:nvSpPr>
            <p:spPr>
              <a:xfrm rot="16200000">
                <a:off x="6105815" y="1655082"/>
                <a:ext cx="139811" cy="3179294"/>
              </a:xfrm>
              <a:prstGeom prst="leftBrac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8DF4CBC-6587-4CA3-B7A3-ADAF548E1132}"/>
                  </a:ext>
                </a:extLst>
              </p:cNvPr>
              <p:cNvSpPr txBox="1"/>
              <p:nvPr/>
            </p:nvSpPr>
            <p:spPr>
              <a:xfrm>
                <a:off x="4586073" y="3314635"/>
                <a:ext cx="341844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Inline Event Handler</a:t>
                </a:r>
              </a:p>
            </p:txBody>
          </p: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8E1769A-77E6-4DB7-8927-0AFD36853F13}"/>
                </a:ext>
              </a:extLst>
            </p:cNvPr>
            <p:cNvSpPr txBox="1"/>
            <p:nvPr/>
          </p:nvSpPr>
          <p:spPr>
            <a:xfrm>
              <a:off x="677336" y="3882679"/>
              <a:ext cx="845259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0000FF"/>
                  </a:solidFill>
                  <a:latin typeface="Courier New" panose="02070309020205020404" pitchFamily="49" charset="0"/>
                </a:rPr>
                <a:t>&lt;button click="</a:t>
              </a:r>
              <a:r>
                <a:rPr lang="en-US" sz="2400" dirty="0" err="1">
                  <a:solidFill>
                    <a:srgbClr val="000000"/>
                  </a:solidFill>
                  <a:latin typeface="Courier New" panose="02070309020205020404" pitchFamily="49" charset="0"/>
                </a:rPr>
                <a:t>doSomethingHere</a:t>
              </a:r>
              <a:r>
                <a:rPr lang="en-US" sz="2400" dirty="0">
                  <a:solidFill>
                    <a:srgbClr val="000000"/>
                  </a:solidFill>
                  <a:latin typeface="Courier New" panose="02070309020205020404" pitchFamily="49" charset="0"/>
                </a:rPr>
                <a:t>()"</a:t>
              </a:r>
              <a:r>
                <a:rPr lang="en-US" sz="2400" dirty="0">
                  <a:solidFill>
                    <a:srgbClr val="0000FF"/>
                  </a:solidFill>
                  <a:latin typeface="Courier New" panose="02070309020205020404" pitchFamily="49" charset="0"/>
                </a:rPr>
                <a:t>&gt;&lt;/button&gt;</a:t>
              </a:r>
              <a:endParaRPr 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58708847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F2B3A-47C7-4490-9FCB-9A85119C49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047" y="300104"/>
            <a:ext cx="8596668" cy="753004"/>
          </a:xfrm>
        </p:spPr>
        <p:txBody>
          <a:bodyPr/>
          <a:lstStyle/>
          <a:p>
            <a:r>
              <a:rPr lang="en-US" dirty="0"/>
              <a:t>Solution 1: unsafe-inline Expressions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5F3149-EEB7-4074-B8CF-AB6565AB5A55}"/>
              </a:ext>
            </a:extLst>
          </p:cNvPr>
          <p:cNvSpPr txBox="1"/>
          <p:nvPr/>
        </p:nvSpPr>
        <p:spPr>
          <a:xfrm>
            <a:off x="410046" y="1223905"/>
            <a:ext cx="11575627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i="1" u="sng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Externalize event handler:</a:t>
            </a:r>
            <a:br>
              <a:rPr lang="en-US" sz="2800" i="1" u="sng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</a:br>
            <a:endParaRPr lang="en-US" sz="2800" b="1" dirty="0">
              <a:solidFill>
                <a:srgbClr val="0000FF"/>
              </a:solidFill>
            </a:endParaRPr>
          </a:p>
          <a:p>
            <a:r>
              <a:rPr lang="en-US" sz="2800" b="1" dirty="0">
                <a:solidFill>
                  <a:srgbClr val="0000FF"/>
                </a:solidFill>
              </a:rPr>
              <a:t>index.html</a:t>
            </a:r>
          </a:p>
          <a:p>
            <a:r>
              <a:rPr lang="en-US" sz="2800" dirty="0">
                <a:solidFill>
                  <a:srgbClr val="0000FF"/>
                </a:solidFill>
                <a:latin typeface="Courier New" panose="02070309020205020404" pitchFamily="49" charset="0"/>
              </a:rPr>
              <a:t>&lt;button id=“</a:t>
            </a:r>
            <a:r>
              <a:rPr lang="en-US" sz="2800" dirty="0" err="1">
                <a:solidFill>
                  <a:srgbClr val="0000FF"/>
                </a:solidFill>
                <a:latin typeface="Courier New" panose="02070309020205020404" pitchFamily="49" charset="0"/>
              </a:rPr>
              <a:t>myLink</a:t>
            </a:r>
            <a:r>
              <a:rPr lang="en-US" sz="2800" dirty="0">
                <a:solidFill>
                  <a:srgbClr val="0000FF"/>
                </a:solidFill>
                <a:latin typeface="Courier New" panose="02070309020205020404" pitchFamily="49" charset="0"/>
              </a:rPr>
              <a:t>”&gt;&lt;/button&gt;</a:t>
            </a:r>
          </a:p>
          <a:p>
            <a:r>
              <a:rPr lang="en-US" sz="2800" dirty="0">
                <a:solidFill>
                  <a:srgbClr val="0000FF"/>
                </a:solidFill>
                <a:latin typeface="Courier New" panose="02070309020205020404" pitchFamily="49" charset="0"/>
              </a:rPr>
              <a:t>&lt;script</a:t>
            </a:r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800" dirty="0" err="1">
                <a:solidFill>
                  <a:srgbClr val="FF0000"/>
                </a:solidFill>
                <a:latin typeface="Courier New" panose="02070309020205020404" pitchFamily="49" charset="0"/>
              </a:rPr>
              <a:t>src</a:t>
            </a:r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US" sz="2800" b="1" dirty="0">
                <a:solidFill>
                  <a:srgbClr val="8000FF"/>
                </a:solidFill>
                <a:latin typeface="Courier New" panose="02070309020205020404" pitchFamily="49" charset="0"/>
              </a:rPr>
              <a:t>"somefile.js"</a:t>
            </a:r>
            <a:r>
              <a:rPr lang="en-US" sz="2800" dirty="0">
                <a:solidFill>
                  <a:srgbClr val="0000FF"/>
                </a:solidFill>
                <a:latin typeface="Courier New" panose="02070309020205020404" pitchFamily="49" charset="0"/>
              </a:rPr>
              <a:t>&gt;&lt;/script&gt;</a:t>
            </a:r>
            <a:endParaRPr lang="en-US" sz="2800" dirty="0"/>
          </a:p>
          <a:p>
            <a:endParaRPr lang="en-US" sz="2800" dirty="0">
              <a:solidFill>
                <a:srgbClr val="0000FF"/>
              </a:solidFill>
              <a:latin typeface="Courier New" panose="02070309020205020404" pitchFamily="49" charset="0"/>
            </a:endParaRPr>
          </a:p>
          <a:p>
            <a:r>
              <a:rPr lang="en-US" sz="2800" b="1" dirty="0">
                <a:solidFill>
                  <a:srgbClr val="0000FF"/>
                </a:solidFill>
              </a:rPr>
              <a:t>somefile.js</a:t>
            </a:r>
          </a:p>
          <a:p>
            <a:r>
              <a:rPr lang="en-US" sz="2800" b="1" dirty="0" err="1">
                <a:solidFill>
                  <a:srgbClr val="804000"/>
                </a:solidFill>
                <a:latin typeface="Courier New" panose="02070309020205020404" pitchFamily="49" charset="0"/>
              </a:rPr>
              <a:t>document</a:t>
            </a:r>
            <a:r>
              <a:rPr lang="en-US" sz="2800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en-US" sz="2800" dirty="0" err="1">
                <a:solidFill>
                  <a:srgbClr val="000000"/>
                </a:solidFill>
                <a:latin typeface="Courier New" panose="02070309020205020404" pitchFamily="49" charset="0"/>
              </a:rPr>
              <a:t>getElementById</a:t>
            </a:r>
            <a:r>
              <a:rPr lang="en-US" sz="28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2800" dirty="0">
                <a:solidFill>
                  <a:srgbClr val="808080"/>
                </a:solidFill>
                <a:latin typeface="Courier New" panose="02070309020205020404" pitchFamily="49" charset="0"/>
              </a:rPr>
              <a:t>"</a:t>
            </a:r>
            <a:r>
              <a:rPr lang="en-US" sz="2800" dirty="0" err="1">
                <a:solidFill>
                  <a:srgbClr val="808080"/>
                </a:solidFill>
                <a:latin typeface="Courier New" panose="02070309020205020404" pitchFamily="49" charset="0"/>
              </a:rPr>
              <a:t>myLink</a:t>
            </a:r>
            <a:r>
              <a:rPr lang="en-US" sz="2800" dirty="0">
                <a:solidFill>
                  <a:srgbClr val="808080"/>
                </a:solidFill>
                <a:latin typeface="Courier New" panose="02070309020205020404" pitchFamily="49" charset="0"/>
              </a:rPr>
              <a:t>"</a:t>
            </a:r>
            <a:r>
              <a:rPr lang="en-US" sz="28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br>
              <a:rPr lang="en-US" sz="2800" b="1" dirty="0">
                <a:solidFill>
                  <a:srgbClr val="000080"/>
                </a:solidFill>
                <a:latin typeface="Courier New" panose="02070309020205020404" pitchFamily="49" charset="0"/>
              </a:rPr>
            </a:br>
            <a:r>
              <a:rPr lang="en-US" sz="2800" b="1" dirty="0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en-US" sz="2800" dirty="0" err="1">
                <a:solidFill>
                  <a:srgbClr val="000000"/>
                </a:solidFill>
                <a:latin typeface="Courier New" panose="02070309020205020404" pitchFamily="49" charset="0"/>
              </a:rPr>
              <a:t>addEventListener</a:t>
            </a:r>
            <a:r>
              <a:rPr lang="en-US" sz="28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2800" dirty="0">
                <a:solidFill>
                  <a:srgbClr val="808080"/>
                </a:solidFill>
                <a:latin typeface="Courier New" panose="02070309020205020404" pitchFamily="49" charset="0"/>
              </a:rPr>
              <a:t>"click"</a:t>
            </a:r>
            <a:r>
              <a:rPr lang="en-US" sz="2800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800" b="1" dirty="0">
                <a:solidFill>
                  <a:srgbClr val="000080"/>
                </a:solidFill>
                <a:latin typeface="Courier New" panose="02070309020205020404" pitchFamily="49" charset="0"/>
              </a:rPr>
              <a:t>()</a:t>
            </a:r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800" b="1" dirty="0">
                <a:solidFill>
                  <a:srgbClr val="000080"/>
                </a:solidFill>
                <a:latin typeface="Courier New" panose="02070309020205020404" pitchFamily="49" charset="0"/>
              </a:rPr>
              <a:t>=&gt;</a:t>
            </a:r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800" b="1" dirty="0">
                <a:solidFill>
                  <a:srgbClr val="000080"/>
                </a:solidFill>
                <a:latin typeface="Courier New" panose="02070309020205020404" pitchFamily="49" charset="0"/>
              </a:rPr>
              <a:t>{</a:t>
            </a:r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b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sz="2800" dirty="0" err="1">
                <a:solidFill>
                  <a:srgbClr val="000000"/>
                </a:solidFill>
                <a:latin typeface="Courier New" panose="02070309020205020404" pitchFamily="49" charset="0"/>
              </a:rPr>
              <a:t>doSomething</a:t>
            </a:r>
            <a:r>
              <a:rPr lang="en-US" sz="2800" b="1" dirty="0">
                <a:solidFill>
                  <a:srgbClr val="000080"/>
                </a:solidFill>
                <a:latin typeface="Courier New" panose="02070309020205020404" pitchFamily="49" charset="0"/>
              </a:rPr>
              <a:t>();</a:t>
            </a:r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b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z="2800" b="1" dirty="0">
                <a:solidFill>
                  <a:srgbClr val="000080"/>
                </a:solidFill>
                <a:latin typeface="Courier New" panose="02070309020205020404" pitchFamily="49" charset="0"/>
              </a:rPr>
              <a:t>});</a:t>
            </a:r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EA2CA61B-63C3-4434-A789-6D333B6245AD}"/>
                  </a:ext>
                </a:extLst>
              </p14:cNvPr>
              <p14:cNvContentPartPr/>
              <p14:nvPr/>
            </p14:nvContentPartPr>
            <p14:xfrm>
              <a:off x="1223280" y="5152320"/>
              <a:ext cx="3188520" cy="7149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EA2CA61B-63C3-4434-A789-6D333B6245A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13920" y="5142960"/>
                <a:ext cx="3207240" cy="733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811933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F2B3A-47C7-4490-9FCB-9A85119C49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047" y="300104"/>
            <a:ext cx="8596668" cy="753004"/>
          </a:xfrm>
        </p:spPr>
        <p:txBody>
          <a:bodyPr/>
          <a:lstStyle/>
          <a:p>
            <a:r>
              <a:rPr lang="en-US" dirty="0"/>
              <a:t>Solution 1: unsafe-inline Expressions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2B2A2E-5F44-4610-B41A-7231CB40DC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0046" y="1468351"/>
            <a:ext cx="11927319" cy="36541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400" i="1" u="sng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The CSP policy deployed by the application:</a:t>
            </a:r>
            <a:br>
              <a:rPr lang="en-US" sz="3400" i="1" u="sng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</a:br>
            <a:r>
              <a:rPr lang="en-US" sz="28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Content-Security-Policy:</a:t>
            </a:r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800" b="1" dirty="0">
                <a:solidFill>
                  <a:srgbClr val="008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script-</a:t>
            </a:r>
            <a:r>
              <a:rPr lang="en-US" sz="2800" b="1" dirty="0" err="1">
                <a:solidFill>
                  <a:srgbClr val="008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'unsafe-inline’</a:t>
            </a:r>
            <a:endParaRPr lang="en-US" sz="2800" i="1" u="sng" dirty="0">
              <a:solidFill>
                <a:schemeClr val="accent1"/>
              </a:solidFill>
              <a:latin typeface="Courier New" panose="02070309020205020404" pitchFamily="49" charset="0"/>
              <a:ea typeface="+mj-ea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3400" i="1" u="sng" dirty="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  <a:p>
            <a:pPr marL="0" indent="0">
              <a:buNone/>
            </a:pPr>
            <a:r>
              <a:rPr lang="en-US" sz="3400" i="1" u="sng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A more secure CSP policy to address unsafe-inline:</a:t>
            </a:r>
          </a:p>
          <a:p>
            <a:pPr marL="0" indent="0">
              <a:buNone/>
            </a:pPr>
            <a:r>
              <a:rPr lang="en-US" sz="2800" b="1" dirty="0">
                <a:solidFill>
                  <a:srgbClr val="000000"/>
                </a:solidFill>
                <a:latin typeface="Courier New" panose="02070309020205020404" pitchFamily="49" charset="0"/>
              </a:rPr>
              <a:t>Content-Security-Policy:</a:t>
            </a:r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800" b="1" dirty="0">
                <a:solidFill>
                  <a:srgbClr val="0080FF"/>
                </a:solidFill>
                <a:latin typeface="Courier New" panose="02070309020205020404" pitchFamily="49" charset="0"/>
              </a:rPr>
              <a:t>script-</a:t>
            </a:r>
            <a:r>
              <a:rPr lang="en-US" sz="2800" b="1" dirty="0" err="1">
                <a:solidFill>
                  <a:srgbClr val="0080FF"/>
                </a:solidFill>
                <a:latin typeface="Courier New" panose="02070309020205020404" pitchFamily="49" charset="0"/>
              </a:rPr>
              <a:t>src</a:t>
            </a:r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</a:rPr>
              <a:t> 'self’</a:t>
            </a:r>
            <a:endParaRPr lang="en-US" sz="3400" i="1" u="sng" dirty="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br>
              <a:rPr lang="en-US" sz="2000" dirty="0"/>
            </a:br>
            <a:endParaRPr lang="en-US" sz="2000" dirty="0"/>
          </a:p>
          <a:p>
            <a:pPr lvl="2"/>
            <a:endParaRPr lang="en-US" sz="2000" dirty="0">
              <a:solidFill>
                <a:schemeClr val="tx1"/>
              </a:solidFill>
              <a:latin typeface="Lucida Console" panose="020B0609040504020204" pitchFamily="49" charset="0"/>
            </a:endParaRPr>
          </a:p>
          <a:p>
            <a:pPr marL="457200" lvl="1" indent="0">
              <a:buNone/>
            </a:pPr>
            <a:br>
              <a:rPr lang="en-US" sz="2000" dirty="0"/>
            </a:br>
            <a:br>
              <a:rPr lang="en-US" sz="2000" dirty="0"/>
            </a:br>
            <a:br>
              <a:rPr lang="en-US" sz="2000" dirty="0"/>
            </a:b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1658399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F2B3A-47C7-4490-9FCB-9A85119C49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979" y="271969"/>
            <a:ext cx="8596668" cy="753004"/>
          </a:xfrm>
        </p:spPr>
        <p:txBody>
          <a:bodyPr/>
          <a:lstStyle/>
          <a:p>
            <a:r>
              <a:rPr lang="en-US" dirty="0"/>
              <a:t>Solution 2: unsafe-inline Expressions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5F3149-EEB7-4074-B8CF-AB6565AB5A55}"/>
              </a:ext>
            </a:extLst>
          </p:cNvPr>
          <p:cNvSpPr txBox="1"/>
          <p:nvPr/>
        </p:nvSpPr>
        <p:spPr>
          <a:xfrm>
            <a:off x="395979" y="1223908"/>
            <a:ext cx="11514666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i="1" u="sng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Refactor to use a nonce in the script block:</a:t>
            </a:r>
          </a:p>
          <a:p>
            <a:endParaRPr lang="en-US" sz="2800" b="1" dirty="0">
              <a:solidFill>
                <a:srgbClr val="0000FF"/>
              </a:solidFill>
            </a:endParaRPr>
          </a:p>
          <a:p>
            <a:r>
              <a:rPr lang="en-US" sz="2800" b="1" dirty="0">
                <a:solidFill>
                  <a:srgbClr val="0000FF"/>
                </a:solidFill>
              </a:rPr>
              <a:t>index.html</a:t>
            </a:r>
          </a:p>
          <a:p>
            <a:r>
              <a:rPr lang="en-US" sz="2800" dirty="0">
                <a:solidFill>
                  <a:srgbClr val="0000FF"/>
                </a:solidFill>
                <a:latin typeface="Courier New" panose="02070309020205020404" pitchFamily="49" charset="0"/>
              </a:rPr>
              <a:t>&lt;button id="</a:t>
            </a:r>
            <a:r>
              <a:rPr lang="en-US" sz="2800" dirty="0" err="1">
                <a:solidFill>
                  <a:srgbClr val="0000FF"/>
                </a:solidFill>
                <a:latin typeface="Courier New" panose="02070309020205020404" pitchFamily="49" charset="0"/>
              </a:rPr>
              <a:t>myLink</a:t>
            </a:r>
            <a:r>
              <a:rPr lang="en-US" sz="2800" dirty="0">
                <a:solidFill>
                  <a:srgbClr val="0000FF"/>
                </a:solidFill>
                <a:latin typeface="Courier New" panose="02070309020205020404" pitchFamily="49" charset="0"/>
              </a:rPr>
              <a:t>"&gt;&lt;/button&gt;</a:t>
            </a:r>
            <a:br>
              <a:rPr lang="en-US" sz="2800" dirty="0">
                <a:solidFill>
                  <a:srgbClr val="0000FF"/>
                </a:solidFill>
                <a:latin typeface="Courier New" panose="02070309020205020404" pitchFamily="49" charset="0"/>
              </a:rPr>
            </a:br>
            <a:endParaRPr lang="en-US" sz="2800" dirty="0">
              <a:solidFill>
                <a:srgbClr val="0000FF"/>
              </a:solidFill>
              <a:latin typeface="Courier New" panose="02070309020205020404" pitchFamily="49" charset="0"/>
            </a:endParaRPr>
          </a:p>
          <a:p>
            <a:r>
              <a:rPr lang="en-US" sz="2800" dirty="0">
                <a:solidFill>
                  <a:srgbClr val="0000FF"/>
                </a:solidFill>
                <a:latin typeface="Courier New" panose="02070309020205020404" pitchFamily="49" charset="0"/>
              </a:rPr>
              <a:t>&lt;script nonce="</a:t>
            </a:r>
            <a:r>
              <a:rPr lang="en-US" sz="28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</a:rPr>
              <a:t>Ab1D25902</a:t>
            </a:r>
            <a:r>
              <a:rPr lang="en-US" sz="2800" dirty="0">
                <a:solidFill>
                  <a:srgbClr val="0000FF"/>
                </a:solidFill>
                <a:latin typeface="Courier New" panose="02070309020205020404" pitchFamily="49" charset="0"/>
              </a:rPr>
              <a:t>"&gt;</a:t>
            </a:r>
          </a:p>
          <a:p>
            <a:r>
              <a:rPr lang="en-US" sz="2800" b="1" dirty="0" err="1">
                <a:solidFill>
                  <a:srgbClr val="804000"/>
                </a:solidFill>
                <a:latin typeface="Courier New" panose="02070309020205020404" pitchFamily="49" charset="0"/>
              </a:rPr>
              <a:t>document</a:t>
            </a:r>
            <a:r>
              <a:rPr lang="en-US" sz="2800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en-US" sz="2800" dirty="0" err="1">
                <a:solidFill>
                  <a:srgbClr val="000000"/>
                </a:solidFill>
                <a:latin typeface="Courier New" panose="02070309020205020404" pitchFamily="49" charset="0"/>
              </a:rPr>
              <a:t>getElementById</a:t>
            </a:r>
            <a:r>
              <a:rPr lang="en-US" sz="28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2800" dirty="0">
                <a:solidFill>
                  <a:srgbClr val="808080"/>
                </a:solidFill>
                <a:latin typeface="Courier New" panose="02070309020205020404" pitchFamily="49" charset="0"/>
              </a:rPr>
              <a:t>"</a:t>
            </a:r>
            <a:r>
              <a:rPr lang="en-US" sz="2800" dirty="0" err="1">
                <a:solidFill>
                  <a:srgbClr val="808080"/>
                </a:solidFill>
                <a:latin typeface="Courier New" panose="02070309020205020404" pitchFamily="49" charset="0"/>
              </a:rPr>
              <a:t>myLink</a:t>
            </a:r>
            <a:r>
              <a:rPr lang="en-US" sz="2800" dirty="0">
                <a:solidFill>
                  <a:srgbClr val="808080"/>
                </a:solidFill>
                <a:latin typeface="Courier New" panose="02070309020205020404" pitchFamily="49" charset="0"/>
              </a:rPr>
              <a:t>"</a:t>
            </a:r>
            <a:r>
              <a:rPr lang="en-US" sz="28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br>
              <a:rPr lang="en-US" sz="2800" b="1" dirty="0">
                <a:solidFill>
                  <a:srgbClr val="000080"/>
                </a:solidFill>
                <a:latin typeface="Courier New" panose="02070309020205020404" pitchFamily="49" charset="0"/>
              </a:rPr>
            </a:br>
            <a:r>
              <a:rPr lang="en-US" sz="2800" b="1" dirty="0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en-US" sz="2800" dirty="0" err="1">
                <a:solidFill>
                  <a:srgbClr val="000000"/>
                </a:solidFill>
                <a:latin typeface="Courier New" panose="02070309020205020404" pitchFamily="49" charset="0"/>
              </a:rPr>
              <a:t>addEventListener</a:t>
            </a:r>
            <a:r>
              <a:rPr lang="en-US" sz="28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2800" dirty="0">
                <a:solidFill>
                  <a:srgbClr val="808080"/>
                </a:solidFill>
                <a:latin typeface="Courier New" panose="02070309020205020404" pitchFamily="49" charset="0"/>
              </a:rPr>
              <a:t>"click"</a:t>
            </a:r>
            <a:r>
              <a:rPr lang="en-US" sz="2800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800" b="1" dirty="0">
                <a:solidFill>
                  <a:srgbClr val="000080"/>
                </a:solidFill>
                <a:latin typeface="Courier New" panose="02070309020205020404" pitchFamily="49" charset="0"/>
              </a:rPr>
              <a:t>()</a:t>
            </a:r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800" b="1" dirty="0">
                <a:solidFill>
                  <a:srgbClr val="000080"/>
                </a:solidFill>
                <a:latin typeface="Courier New" panose="02070309020205020404" pitchFamily="49" charset="0"/>
              </a:rPr>
              <a:t>=&gt;</a:t>
            </a:r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800" b="1" dirty="0">
                <a:solidFill>
                  <a:srgbClr val="000080"/>
                </a:solidFill>
                <a:latin typeface="Courier New" panose="02070309020205020404" pitchFamily="49" charset="0"/>
              </a:rPr>
              <a:t>{</a:t>
            </a:r>
            <a:br>
              <a:rPr lang="en-US" sz="2800" b="1" dirty="0">
                <a:solidFill>
                  <a:srgbClr val="000080"/>
                </a:solidFill>
                <a:latin typeface="Courier New" panose="02070309020205020404" pitchFamily="49" charset="0"/>
              </a:rPr>
            </a:br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sz="2800" dirty="0" err="1">
                <a:solidFill>
                  <a:srgbClr val="000000"/>
                </a:solidFill>
                <a:latin typeface="Courier New" panose="02070309020205020404" pitchFamily="49" charset="0"/>
              </a:rPr>
              <a:t>doSomething</a:t>
            </a:r>
            <a:r>
              <a:rPr lang="en-US" sz="2800" b="1" dirty="0">
                <a:solidFill>
                  <a:srgbClr val="000080"/>
                </a:solidFill>
                <a:latin typeface="Courier New" panose="02070309020205020404" pitchFamily="49" charset="0"/>
              </a:rPr>
              <a:t>();</a:t>
            </a:r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b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z="2800" b="1" dirty="0">
                <a:solidFill>
                  <a:srgbClr val="000080"/>
                </a:solidFill>
                <a:latin typeface="Courier New" panose="02070309020205020404" pitchFamily="49" charset="0"/>
              </a:rPr>
              <a:t>});</a:t>
            </a:r>
            <a:endParaRPr lang="en-US" sz="2800" dirty="0"/>
          </a:p>
          <a:p>
            <a:r>
              <a:rPr lang="en-US" sz="2800" dirty="0">
                <a:solidFill>
                  <a:srgbClr val="0000FF"/>
                </a:solidFill>
                <a:latin typeface="Courier New" panose="02070309020205020404" pitchFamily="49" charset="0"/>
              </a:rPr>
              <a:t>&lt;/script&gt;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0158172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031CA-A837-4126-B644-7D20786D4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Definition of Domain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A81F4B5D-D058-41D2-975F-8F46790463B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53020046"/>
              </p:ext>
            </p:extLst>
          </p:nvPr>
        </p:nvGraphicFramePr>
        <p:xfrm>
          <a:off x="1669774" y="1616765"/>
          <a:ext cx="7951304" cy="52412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1209832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F2B3A-47C7-4490-9FCB-9A85119C49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979" y="271969"/>
            <a:ext cx="8596668" cy="753004"/>
          </a:xfrm>
        </p:spPr>
        <p:txBody>
          <a:bodyPr/>
          <a:lstStyle/>
          <a:p>
            <a:r>
              <a:rPr lang="en-US" dirty="0"/>
              <a:t>Solution 2: unsafe-inline Expressions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2B2A2E-5F44-4610-B41A-7231CB40DC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3779" y="1496481"/>
            <a:ext cx="11514667" cy="36541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400" i="1" u="sng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The CSP policy deployed by the application:</a:t>
            </a:r>
            <a:br>
              <a:rPr lang="en-US" sz="3400" i="1" u="sng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</a:br>
            <a:r>
              <a:rPr lang="en-US" sz="2800" b="1" dirty="0">
                <a:solidFill>
                  <a:srgbClr val="000000"/>
                </a:solidFill>
                <a:latin typeface="Courier New" panose="02070309020205020404" pitchFamily="49" charset="0"/>
              </a:rPr>
              <a:t>Content-Security-Policy:</a:t>
            </a:r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800" b="1" dirty="0">
                <a:solidFill>
                  <a:srgbClr val="0080FF"/>
                </a:solidFill>
                <a:latin typeface="Courier New" panose="02070309020205020404" pitchFamily="49" charset="0"/>
              </a:rPr>
              <a:t>script-</a:t>
            </a:r>
            <a:r>
              <a:rPr lang="en-US" sz="2800" b="1" dirty="0" err="1">
                <a:solidFill>
                  <a:srgbClr val="0080FF"/>
                </a:solidFill>
                <a:latin typeface="Courier New" panose="02070309020205020404" pitchFamily="49" charset="0"/>
              </a:rPr>
              <a:t>src</a:t>
            </a:r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</a:rPr>
              <a:t> 'unsafe-inline'</a:t>
            </a:r>
            <a:endParaRPr lang="en-US" sz="2800" i="1" u="sng" dirty="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  <a:p>
            <a:pPr marL="0" indent="0">
              <a:buNone/>
            </a:pPr>
            <a:endParaRPr lang="en-US" sz="3400" i="1" u="sng" dirty="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  <a:p>
            <a:pPr marL="0" indent="0">
              <a:buNone/>
            </a:pPr>
            <a:r>
              <a:rPr lang="en-US" sz="3400" i="1" u="sng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A more secure CSP policy to address unsafe-inline:</a:t>
            </a:r>
          </a:p>
          <a:p>
            <a:pPr marL="0" indent="0">
              <a:buNone/>
            </a:pPr>
            <a:r>
              <a:rPr lang="en-US" sz="2800" b="1" dirty="0">
                <a:solidFill>
                  <a:srgbClr val="000000"/>
                </a:solidFill>
                <a:latin typeface="Courier New" panose="02070309020205020404" pitchFamily="49" charset="0"/>
              </a:rPr>
              <a:t>Content-Security-Policy:</a:t>
            </a:r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800" b="1" dirty="0">
                <a:solidFill>
                  <a:srgbClr val="0080FF"/>
                </a:solidFill>
                <a:latin typeface="Courier New" panose="02070309020205020404" pitchFamily="49" charset="0"/>
              </a:rPr>
              <a:t>script-</a:t>
            </a:r>
            <a:r>
              <a:rPr lang="en-US" sz="2800" b="1" dirty="0" err="1">
                <a:solidFill>
                  <a:srgbClr val="0080FF"/>
                </a:solidFill>
                <a:latin typeface="Courier New" panose="02070309020205020404" pitchFamily="49" charset="0"/>
              </a:rPr>
              <a:t>src</a:t>
            </a:r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</a:rPr>
              <a:t> 'nonce-</a:t>
            </a:r>
            <a:r>
              <a:rPr lang="en-US" sz="28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</a:rPr>
              <a:t>Ab1D25902’</a:t>
            </a:r>
            <a:br>
              <a:rPr lang="en-US" sz="28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</a:rPr>
            </a:br>
            <a:br>
              <a:rPr lang="en-US" sz="28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</a:rPr>
            </a:br>
            <a:r>
              <a:rPr lang="en-US" sz="2800" dirty="0">
                <a:solidFill>
                  <a:srgbClr val="0000FF"/>
                </a:solidFill>
                <a:latin typeface="Courier New" panose="02070309020205020404" pitchFamily="49" charset="0"/>
              </a:rPr>
              <a:t>&lt;script nonce="</a:t>
            </a:r>
            <a:r>
              <a:rPr lang="en-US" sz="28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</a:rPr>
              <a:t>Ab1D25902</a:t>
            </a:r>
            <a:r>
              <a:rPr lang="en-US" sz="2800" dirty="0">
                <a:solidFill>
                  <a:srgbClr val="0000FF"/>
                </a:solidFill>
                <a:latin typeface="Courier New" panose="02070309020205020404" pitchFamily="49" charset="0"/>
              </a:rPr>
              <a:t>"&gt;</a:t>
            </a:r>
            <a:br>
              <a:rPr lang="en-US" sz="2800" dirty="0">
                <a:solidFill>
                  <a:srgbClr val="000000"/>
                </a:solidFill>
              </a:rPr>
            </a:br>
            <a:br>
              <a:rPr lang="en-US" sz="2800" b="1" dirty="0">
                <a:latin typeface="Consolas" panose="020B0609020204030204" pitchFamily="49" charset="0"/>
              </a:rPr>
            </a:br>
            <a:endParaRPr lang="en-US" sz="3400" i="1" u="sng" dirty="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br>
              <a:rPr lang="en-US" sz="2000" dirty="0"/>
            </a:br>
            <a:endParaRPr lang="en-US" sz="2000" dirty="0"/>
          </a:p>
          <a:p>
            <a:pPr lvl="2"/>
            <a:endParaRPr lang="en-US" sz="2000" dirty="0">
              <a:solidFill>
                <a:schemeClr val="tx1"/>
              </a:solidFill>
              <a:latin typeface="Lucida Console" panose="020B0609040504020204" pitchFamily="49" charset="0"/>
            </a:endParaRPr>
          </a:p>
          <a:p>
            <a:pPr marL="457200" lvl="1" indent="0">
              <a:buNone/>
            </a:pPr>
            <a:br>
              <a:rPr lang="en-US" sz="2000" dirty="0"/>
            </a:br>
            <a:br>
              <a:rPr lang="en-US" sz="2000" dirty="0"/>
            </a:br>
            <a:br>
              <a:rPr lang="en-US" sz="2000" dirty="0"/>
            </a:b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43136388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F2B3A-47C7-4490-9FCB-9A85119C49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182" y="300104"/>
            <a:ext cx="8596668" cy="753004"/>
          </a:xfrm>
        </p:spPr>
        <p:txBody>
          <a:bodyPr/>
          <a:lstStyle/>
          <a:p>
            <a:r>
              <a:rPr lang="en-US" dirty="0"/>
              <a:t>Solution 3: unsafe-inline Expressions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5F3149-EEB7-4074-B8CF-AB6565AB5A55}"/>
              </a:ext>
            </a:extLst>
          </p:cNvPr>
          <p:cNvSpPr txBox="1"/>
          <p:nvPr/>
        </p:nvSpPr>
        <p:spPr>
          <a:xfrm>
            <a:off x="438182" y="1397674"/>
            <a:ext cx="11589696" cy="4924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i="1" u="sng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Refactor using a hash of the script block:</a:t>
            </a:r>
            <a:br>
              <a:rPr lang="en-US" sz="2800" i="1" u="sng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</a:br>
            <a:endParaRPr lang="en-US" sz="2800" b="1" dirty="0">
              <a:solidFill>
                <a:srgbClr val="0000FF"/>
              </a:solidFill>
            </a:endParaRPr>
          </a:p>
          <a:p>
            <a:r>
              <a:rPr lang="en-US" sz="2800" b="1" dirty="0">
                <a:solidFill>
                  <a:srgbClr val="0000FF"/>
                </a:solidFill>
              </a:rPr>
              <a:t>index.html</a:t>
            </a:r>
          </a:p>
          <a:p>
            <a:r>
              <a:rPr lang="en-US" sz="2800" dirty="0">
                <a:solidFill>
                  <a:srgbClr val="0000FF"/>
                </a:solidFill>
                <a:latin typeface="Courier New" panose="02070309020205020404" pitchFamily="49" charset="0"/>
              </a:rPr>
              <a:t>&lt;button id="</a:t>
            </a:r>
            <a:r>
              <a:rPr lang="en-US" sz="2800" dirty="0" err="1">
                <a:solidFill>
                  <a:srgbClr val="0000FF"/>
                </a:solidFill>
                <a:latin typeface="Courier New" panose="02070309020205020404" pitchFamily="49" charset="0"/>
              </a:rPr>
              <a:t>myLink</a:t>
            </a:r>
            <a:r>
              <a:rPr lang="en-US" sz="2800" dirty="0">
                <a:solidFill>
                  <a:srgbClr val="0000FF"/>
                </a:solidFill>
                <a:latin typeface="Courier New" panose="02070309020205020404" pitchFamily="49" charset="0"/>
              </a:rPr>
              <a:t>"&gt;&lt;/button&gt;</a:t>
            </a:r>
            <a:br>
              <a:rPr lang="en-US" sz="2800" dirty="0">
                <a:solidFill>
                  <a:srgbClr val="0000FF"/>
                </a:solidFill>
                <a:latin typeface="Courier New" panose="02070309020205020404" pitchFamily="49" charset="0"/>
              </a:rPr>
            </a:br>
            <a:endParaRPr lang="en-US" sz="2800" dirty="0">
              <a:solidFill>
                <a:srgbClr val="0000FF"/>
              </a:solidFill>
              <a:latin typeface="Courier New" panose="02070309020205020404" pitchFamily="49" charset="0"/>
            </a:endParaRPr>
          </a:p>
          <a:p>
            <a:r>
              <a:rPr lang="en-US" sz="2800" dirty="0">
                <a:solidFill>
                  <a:srgbClr val="0000FF"/>
                </a:solidFill>
                <a:latin typeface="Courier New" panose="02070309020205020404" pitchFamily="49" charset="0"/>
              </a:rPr>
              <a:t>&lt;script&gt;</a:t>
            </a:r>
          </a:p>
          <a:p>
            <a:r>
              <a:rPr lang="en-US" sz="2800" b="1" dirty="0" err="1">
                <a:solidFill>
                  <a:srgbClr val="804000"/>
                </a:solidFill>
                <a:latin typeface="Courier New" panose="02070309020205020404" pitchFamily="49" charset="0"/>
              </a:rPr>
              <a:t>document</a:t>
            </a:r>
            <a:r>
              <a:rPr lang="en-US" sz="2800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en-US" sz="2800" dirty="0" err="1">
                <a:solidFill>
                  <a:srgbClr val="000000"/>
                </a:solidFill>
                <a:latin typeface="Courier New" panose="02070309020205020404" pitchFamily="49" charset="0"/>
              </a:rPr>
              <a:t>getElementById</a:t>
            </a:r>
            <a:r>
              <a:rPr lang="en-US" sz="28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2800" dirty="0">
                <a:solidFill>
                  <a:srgbClr val="808080"/>
                </a:solidFill>
                <a:latin typeface="Courier New" panose="02070309020205020404" pitchFamily="49" charset="0"/>
              </a:rPr>
              <a:t>"</a:t>
            </a:r>
            <a:r>
              <a:rPr lang="en-US" sz="2800" dirty="0" err="1">
                <a:solidFill>
                  <a:srgbClr val="808080"/>
                </a:solidFill>
                <a:latin typeface="Courier New" panose="02070309020205020404" pitchFamily="49" charset="0"/>
              </a:rPr>
              <a:t>myLink</a:t>
            </a:r>
            <a:r>
              <a:rPr lang="en-US" sz="2800" dirty="0">
                <a:solidFill>
                  <a:srgbClr val="808080"/>
                </a:solidFill>
                <a:latin typeface="Courier New" panose="02070309020205020404" pitchFamily="49" charset="0"/>
              </a:rPr>
              <a:t>"</a:t>
            </a:r>
            <a:r>
              <a:rPr lang="en-US" sz="28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br>
              <a:rPr lang="en-US" sz="2800" b="1" dirty="0">
                <a:solidFill>
                  <a:srgbClr val="000080"/>
                </a:solidFill>
                <a:latin typeface="Courier New" panose="02070309020205020404" pitchFamily="49" charset="0"/>
              </a:rPr>
            </a:br>
            <a:r>
              <a:rPr lang="en-US" sz="2800" b="1" dirty="0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en-US" sz="2800" dirty="0" err="1">
                <a:solidFill>
                  <a:srgbClr val="000000"/>
                </a:solidFill>
                <a:latin typeface="Courier New" panose="02070309020205020404" pitchFamily="49" charset="0"/>
              </a:rPr>
              <a:t>addEventListener</a:t>
            </a:r>
            <a:r>
              <a:rPr lang="en-US" sz="28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2800" dirty="0">
                <a:solidFill>
                  <a:srgbClr val="808080"/>
                </a:solidFill>
                <a:latin typeface="Courier New" panose="02070309020205020404" pitchFamily="49" charset="0"/>
              </a:rPr>
              <a:t>"click"</a:t>
            </a:r>
            <a:r>
              <a:rPr lang="en-US" sz="2800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800" b="1" dirty="0">
                <a:solidFill>
                  <a:srgbClr val="000080"/>
                </a:solidFill>
                <a:latin typeface="Courier New" panose="02070309020205020404" pitchFamily="49" charset="0"/>
              </a:rPr>
              <a:t>()</a:t>
            </a:r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800" b="1" dirty="0">
                <a:solidFill>
                  <a:srgbClr val="000080"/>
                </a:solidFill>
                <a:latin typeface="Courier New" panose="02070309020205020404" pitchFamily="49" charset="0"/>
              </a:rPr>
              <a:t>=&gt;</a:t>
            </a:r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800" b="1" dirty="0">
                <a:solidFill>
                  <a:srgbClr val="000080"/>
                </a:solidFill>
                <a:latin typeface="Courier New" panose="02070309020205020404" pitchFamily="49" charset="0"/>
              </a:rPr>
              <a:t>{</a:t>
            </a:r>
            <a:br>
              <a:rPr lang="en-US" sz="2800" b="1" dirty="0">
                <a:solidFill>
                  <a:srgbClr val="000080"/>
                </a:solidFill>
                <a:latin typeface="Courier New" panose="02070309020205020404" pitchFamily="49" charset="0"/>
              </a:rPr>
            </a:br>
            <a:r>
              <a:rPr lang="en-US" sz="2800" b="1" dirty="0">
                <a:solidFill>
                  <a:srgbClr val="000080"/>
                </a:solidFill>
                <a:latin typeface="Courier New" panose="02070309020205020404" pitchFamily="49" charset="0"/>
              </a:rPr>
              <a:t> </a:t>
            </a:r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ourier New" panose="02070309020205020404" pitchFamily="49" charset="0"/>
              </a:rPr>
              <a:t>doSomething</a:t>
            </a:r>
            <a:r>
              <a:rPr lang="en-US" sz="2800" b="1" dirty="0">
                <a:solidFill>
                  <a:srgbClr val="000080"/>
                </a:solidFill>
                <a:latin typeface="Courier New" panose="02070309020205020404" pitchFamily="49" charset="0"/>
              </a:rPr>
              <a:t>();</a:t>
            </a:r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b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z="2800" b="1" dirty="0">
                <a:solidFill>
                  <a:srgbClr val="000080"/>
                </a:solidFill>
                <a:latin typeface="Courier New" panose="02070309020205020404" pitchFamily="49" charset="0"/>
              </a:rPr>
              <a:t>});</a:t>
            </a:r>
            <a:endParaRPr lang="en-US" sz="2800" dirty="0"/>
          </a:p>
          <a:p>
            <a:r>
              <a:rPr lang="en-US" sz="2800" dirty="0">
                <a:solidFill>
                  <a:srgbClr val="0000FF"/>
                </a:solidFill>
                <a:latin typeface="Courier New" panose="02070309020205020404" pitchFamily="49" charset="0"/>
              </a:rPr>
              <a:t>&lt;/script&gt;</a:t>
            </a:r>
            <a:endParaRPr lang="en-US" sz="280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403CFFD-7F16-45AA-B26C-AE7B62155F5F}"/>
              </a:ext>
            </a:extLst>
          </p:cNvPr>
          <p:cNvGrpSpPr/>
          <p:nvPr/>
        </p:nvGrpSpPr>
        <p:grpSpPr>
          <a:xfrm>
            <a:off x="5148646" y="3429000"/>
            <a:ext cx="6249576" cy="607036"/>
            <a:chOff x="1870551" y="1535274"/>
            <a:chExt cx="5054156" cy="607036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111DCC42-AC50-42B9-9498-94A2696394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70551" y="1783598"/>
              <a:ext cx="1407227" cy="358712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4A26245-EFE3-4F55-A960-9DC02BF6C496}"/>
                </a:ext>
              </a:extLst>
            </p:cNvPr>
            <p:cNvSpPr txBox="1"/>
            <p:nvPr/>
          </p:nvSpPr>
          <p:spPr>
            <a:xfrm>
              <a:off x="3371732" y="1535274"/>
              <a:ext cx="35529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sha256 hash of the entire block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9711831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F2B3A-47C7-4490-9FCB-9A85119C49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182" y="300104"/>
            <a:ext cx="8596668" cy="753004"/>
          </a:xfrm>
        </p:spPr>
        <p:txBody>
          <a:bodyPr/>
          <a:lstStyle/>
          <a:p>
            <a:r>
              <a:rPr lang="en-US" dirty="0"/>
              <a:t>Solution 3: unsafe-inline Expressions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2B2A2E-5F44-4610-B41A-7231CB40DC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8182" y="1482413"/>
            <a:ext cx="11392746" cy="36541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200" i="1" u="sng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The CSP policy deployed by the application:</a:t>
            </a:r>
            <a:br>
              <a:rPr lang="en-US" sz="4400" i="1" u="sng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</a:br>
            <a:r>
              <a:rPr lang="en-US" sz="2800" b="1" dirty="0">
                <a:solidFill>
                  <a:srgbClr val="000000"/>
                </a:solidFill>
                <a:latin typeface="Courier New" panose="02070309020205020404" pitchFamily="49" charset="0"/>
              </a:rPr>
              <a:t>Content-Security-Policy:</a:t>
            </a:r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800" b="1" dirty="0">
                <a:solidFill>
                  <a:srgbClr val="0080FF"/>
                </a:solidFill>
                <a:latin typeface="Courier New" panose="02070309020205020404" pitchFamily="49" charset="0"/>
              </a:rPr>
              <a:t>script-</a:t>
            </a:r>
            <a:r>
              <a:rPr lang="en-US" sz="2800" b="1" dirty="0" err="1">
                <a:solidFill>
                  <a:srgbClr val="0080FF"/>
                </a:solidFill>
                <a:latin typeface="Courier New" panose="02070309020205020404" pitchFamily="49" charset="0"/>
              </a:rPr>
              <a:t>src</a:t>
            </a:r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</a:rPr>
              <a:t> 'unsafe-inline'</a:t>
            </a:r>
            <a:endParaRPr lang="en-US" sz="2800" i="1" u="sng" dirty="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  <a:p>
            <a:pPr marL="0" indent="0">
              <a:buNone/>
            </a:pPr>
            <a:endParaRPr lang="en-US" sz="3400" i="1" u="sng" dirty="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  <a:p>
            <a:pPr marL="0" indent="0">
              <a:buNone/>
            </a:pPr>
            <a:r>
              <a:rPr lang="en-US" sz="3400" i="1" u="sng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A more secure CSP policy to address unsafe-inline:</a:t>
            </a:r>
          </a:p>
          <a:p>
            <a:pPr marL="0" indent="0">
              <a:buNone/>
            </a:pPr>
            <a:r>
              <a:rPr lang="en-US" sz="2800" b="1" dirty="0">
                <a:solidFill>
                  <a:srgbClr val="000000"/>
                </a:solidFill>
                <a:latin typeface="Courier New" panose="02070309020205020404" pitchFamily="49" charset="0"/>
              </a:rPr>
              <a:t>Content-Security-Policy:</a:t>
            </a:r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800" b="1" dirty="0">
                <a:solidFill>
                  <a:srgbClr val="0080FF"/>
                </a:solidFill>
                <a:latin typeface="Courier New" panose="02070309020205020404" pitchFamily="49" charset="0"/>
              </a:rPr>
              <a:t>script-</a:t>
            </a:r>
            <a:r>
              <a:rPr lang="en-US" sz="2800" b="1" dirty="0" err="1">
                <a:solidFill>
                  <a:srgbClr val="0080FF"/>
                </a:solidFill>
                <a:latin typeface="Courier New" panose="02070309020205020404" pitchFamily="49" charset="0"/>
              </a:rPr>
              <a:t>src</a:t>
            </a:r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</a:rPr>
              <a:t> '</a:t>
            </a:r>
            <a:r>
              <a:rPr lang="en-US" sz="28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</a:rPr>
              <a:t>sha256-bCA1a4</a:t>
            </a:r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</a:rPr>
              <a:t>…'</a:t>
            </a:r>
            <a:br>
              <a:rPr lang="en-US" sz="2800" dirty="0">
                <a:solidFill>
                  <a:srgbClr val="000000"/>
                </a:solidFill>
              </a:rPr>
            </a:br>
            <a:endParaRPr lang="en-US" sz="3400" i="1" u="sng" dirty="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br>
              <a:rPr lang="en-US" sz="2000" dirty="0"/>
            </a:br>
            <a:endParaRPr lang="en-US" sz="2000" dirty="0"/>
          </a:p>
          <a:p>
            <a:pPr lvl="2"/>
            <a:endParaRPr lang="en-US" sz="2000" dirty="0">
              <a:solidFill>
                <a:schemeClr val="tx1"/>
              </a:solidFill>
              <a:latin typeface="Lucida Console" panose="020B0609040504020204" pitchFamily="49" charset="0"/>
            </a:endParaRPr>
          </a:p>
          <a:p>
            <a:pPr marL="457200" lvl="1" indent="0">
              <a:buNone/>
            </a:pPr>
            <a:br>
              <a:rPr lang="en-US" sz="2000" dirty="0"/>
            </a:br>
            <a:br>
              <a:rPr lang="en-US" sz="2000" dirty="0"/>
            </a:br>
            <a:br>
              <a:rPr lang="en-US" sz="2000" dirty="0"/>
            </a:b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21923842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F2B3A-47C7-4490-9FCB-9A85119C49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53004"/>
          </a:xfrm>
        </p:spPr>
        <p:txBody>
          <a:bodyPr/>
          <a:lstStyle/>
          <a:p>
            <a:r>
              <a:rPr lang="en-US"/>
              <a:t>Attacking Your CSP: Misconfigured CSP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673F6027-A30E-470D-8268-A26CB5B3569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40457531"/>
              </p:ext>
            </p:extLst>
          </p:nvPr>
        </p:nvGraphicFramePr>
        <p:xfrm>
          <a:off x="639295" y="1418874"/>
          <a:ext cx="9841133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24726115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8">
            <a:extLst>
              <a:ext uri="{FF2B5EF4-FFF2-40B4-BE49-F238E27FC236}">
                <a16:creationId xmlns:a16="http://schemas.microsoft.com/office/drawing/2014/main" id="{655AE6B0-AC9E-4167-806F-E9DB135FC4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DC2578-1E3E-4164-AECC-5E9C23AB3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481" y="1382486"/>
            <a:ext cx="3547581" cy="4093028"/>
          </a:xfrm>
        </p:spPr>
        <p:txBody>
          <a:bodyPr anchor="ctr">
            <a:normAutofit/>
          </a:bodyPr>
          <a:lstStyle/>
          <a:p>
            <a:r>
              <a:rPr lang="en-US" sz="4100"/>
              <a:t>Misconfigured CSP Examples</a:t>
            </a:r>
          </a:p>
        </p:txBody>
      </p:sp>
      <p:grpSp>
        <p:nvGrpSpPr>
          <p:cNvPr id="23" name="Group 10">
            <a:extLst>
              <a:ext uri="{FF2B5EF4-FFF2-40B4-BE49-F238E27FC236}">
                <a16:creationId xmlns:a16="http://schemas.microsoft.com/office/drawing/2014/main" id="{3523416A-383B-4FDC-B4C9-D8EDDFE9C0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267" y="-8467"/>
            <a:ext cx="4766733" cy="6866467"/>
            <a:chOff x="7425267" y="-8467"/>
            <a:chExt cx="4766733" cy="6866467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B0D29D5-3F7C-4197-821B-6D60A66CC0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rgbClr val="BFBFBF">
                  <a:alpha val="75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12">
              <a:extLst>
                <a:ext uri="{FF2B5EF4-FFF2-40B4-BE49-F238E27FC236}">
                  <a16:creationId xmlns:a16="http://schemas.microsoft.com/office/drawing/2014/main" id="{347FB49A-3541-428A-AADE-682A3C5056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rgbClr val="BFBFBF">
                  <a:alpha val="80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23">
              <a:extLst>
                <a:ext uri="{FF2B5EF4-FFF2-40B4-BE49-F238E27FC236}">
                  <a16:creationId xmlns:a16="http://schemas.microsoft.com/office/drawing/2014/main" id="{D96F53DC-08F1-42C6-B558-B83D54B276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5">
              <a:extLst>
                <a:ext uri="{FF2B5EF4-FFF2-40B4-BE49-F238E27FC236}">
                  <a16:creationId xmlns:a16="http://schemas.microsoft.com/office/drawing/2014/main" id="{AFE48CAF-A51C-463F-A570-ED99439A5C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01F0C48B-50FF-4351-8207-16D0960483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7">
              <a:extLst>
                <a:ext uri="{FF2B5EF4-FFF2-40B4-BE49-F238E27FC236}">
                  <a16:creationId xmlns:a16="http://schemas.microsoft.com/office/drawing/2014/main" id="{300384B6-5ED6-4F91-A548-B706D83751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8">
              <a:extLst>
                <a:ext uri="{FF2B5EF4-FFF2-40B4-BE49-F238E27FC236}">
                  <a16:creationId xmlns:a16="http://schemas.microsoft.com/office/drawing/2014/main" id="{337AFFAE-C182-463C-9459-8AB3C69D9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9">
              <a:extLst>
                <a:ext uri="{FF2B5EF4-FFF2-40B4-BE49-F238E27FC236}">
                  <a16:creationId xmlns:a16="http://schemas.microsoft.com/office/drawing/2014/main" id="{510ACF17-C3F0-42BF-BDEB-D079277121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E804EFD0-B84E-476F-9FC6-6C4A42EA00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87BD1F4E-A66D-4C06-86DA-8D56CA7A3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77719" y="0"/>
            <a:ext cx="621428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5" name="Content Placeholder 2">
            <a:extLst>
              <a:ext uri="{FF2B5EF4-FFF2-40B4-BE49-F238E27FC236}">
                <a16:creationId xmlns:a16="http://schemas.microsoft.com/office/drawing/2014/main" id="{11BF6F9A-15C4-490F-85CB-6316EE9B9D8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04164110"/>
              </p:ext>
            </p:extLst>
          </p:nvPr>
        </p:nvGraphicFramePr>
        <p:xfrm>
          <a:off x="4916553" y="944563"/>
          <a:ext cx="6628804" cy="49795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5722206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F2B3A-47C7-4490-9FCB-9A85119C49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53004"/>
          </a:xfrm>
        </p:spPr>
        <p:txBody>
          <a:bodyPr/>
          <a:lstStyle/>
          <a:p>
            <a:r>
              <a:rPr lang="en-US"/>
              <a:t>Attacking Your CSP: Misconfigured CSP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2B2A2E-5F44-4610-B41A-7231CB40DC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781468"/>
            <a:ext cx="10837332" cy="388077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800">
                <a:solidFill>
                  <a:schemeClr val="bg1">
                    <a:lumMod val="50000"/>
                  </a:schemeClr>
                </a:solidFill>
              </a:rPr>
              <a:t>Given the following CSP policy deployed by the application:</a:t>
            </a:r>
            <a:endParaRPr lang="en-US" sz="2800" b="1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800" b="1">
                <a:latin typeface="Consolas" panose="020B0609020204030204" pitchFamily="49" charset="0"/>
              </a:rPr>
              <a:t>Content-Security-Policy: script-</a:t>
            </a:r>
            <a:r>
              <a:rPr lang="en-US" sz="2800" b="1" err="1">
                <a:latin typeface="Consolas" panose="020B0609020204030204" pitchFamily="49" charset="0"/>
              </a:rPr>
              <a:t>src</a:t>
            </a:r>
            <a:r>
              <a:rPr lang="en-US" sz="2800" b="1">
                <a:latin typeface="Consolas" panose="020B0609020204030204" pitchFamily="49" charset="0"/>
              </a:rPr>
              <a:t> 'self' 'unsafe-inline'</a:t>
            </a:r>
            <a:br>
              <a:rPr lang="en-US" sz="2800" b="1">
                <a:latin typeface="Consolas" panose="020B0609020204030204" pitchFamily="49" charset="0"/>
              </a:rPr>
            </a:br>
            <a:endParaRPr lang="en-US" sz="2800" b="1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800"/>
              <a:t>Which of the following is permitted by the policy?  (Choose Two)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800"/>
              <a:t>DOM element event handlers</a:t>
            </a:r>
            <a:endParaRPr lang="en-US" sz="2800">
              <a:solidFill>
                <a:schemeClr val="tx1"/>
              </a:solidFill>
              <a:latin typeface="Lucida Console" panose="020B0609040504020204" pitchFamily="49" charset="0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sz="2800"/>
              <a:t>Script blocks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800"/>
              <a:t>Scripts from any origin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800"/>
              <a:t>Scripts from any domain</a:t>
            </a:r>
            <a:br>
              <a:rPr lang="en-US" sz="2800"/>
            </a:br>
            <a:endParaRPr lang="en-US" sz="280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A617648-A227-4692-AFE9-2CAD4A8142C2}"/>
              </a:ext>
            </a:extLst>
          </p:cNvPr>
          <p:cNvSpPr txBox="1">
            <a:spLocks/>
          </p:cNvSpPr>
          <p:nvPr/>
        </p:nvSpPr>
        <p:spPr>
          <a:xfrm>
            <a:off x="677334" y="1225416"/>
            <a:ext cx="8596668" cy="75300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400">
                <a:solidFill>
                  <a:schemeClr val="accent2"/>
                </a:solidFill>
              </a:rPr>
              <a:t>Wildcard Expressions</a:t>
            </a:r>
          </a:p>
        </p:txBody>
      </p:sp>
    </p:spTree>
    <p:extLst>
      <p:ext uri="{BB962C8B-B14F-4D97-AF65-F5344CB8AC3E}">
        <p14:creationId xmlns:p14="http://schemas.microsoft.com/office/powerpoint/2010/main" val="56398257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F2B3A-47C7-4490-9FCB-9A85119C49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53004"/>
          </a:xfrm>
        </p:spPr>
        <p:txBody>
          <a:bodyPr/>
          <a:lstStyle/>
          <a:p>
            <a:r>
              <a:rPr lang="en-US"/>
              <a:t>Attacking Your CSP: Misconfigured CSP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2B2A2E-5F44-4610-B41A-7231CB40DC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781468"/>
            <a:ext cx="10837332" cy="388077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800">
                <a:solidFill>
                  <a:schemeClr val="bg1">
                    <a:lumMod val="50000"/>
                  </a:schemeClr>
                </a:solidFill>
              </a:rPr>
              <a:t>Given the following CSP policy deployed by the application:</a:t>
            </a:r>
            <a:endParaRPr lang="en-US" sz="2800" b="1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800" b="1">
                <a:latin typeface="Consolas" panose="020B0609020204030204" pitchFamily="49" charset="0"/>
              </a:rPr>
              <a:t>Content-Security-Policy: script-</a:t>
            </a:r>
            <a:r>
              <a:rPr lang="en-US" sz="2800" b="1" err="1">
                <a:latin typeface="Consolas" panose="020B0609020204030204" pitchFamily="49" charset="0"/>
              </a:rPr>
              <a:t>src</a:t>
            </a:r>
            <a:r>
              <a:rPr lang="en-US" sz="2800" b="1">
                <a:latin typeface="Consolas" panose="020B0609020204030204" pitchFamily="49" charset="0"/>
              </a:rPr>
              <a:t> 'self' 'unsafe-inline'</a:t>
            </a:r>
            <a:br>
              <a:rPr lang="en-US" sz="2800" b="1">
                <a:latin typeface="Consolas" panose="020B0609020204030204" pitchFamily="49" charset="0"/>
              </a:rPr>
            </a:br>
            <a:endParaRPr lang="en-US" sz="2800" b="1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800"/>
              <a:t>Which of the following is permitted by the policy?  (Choose Two)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800"/>
              <a:t>DOM element event handlers</a:t>
            </a:r>
            <a:endParaRPr lang="en-US" sz="2800">
              <a:solidFill>
                <a:schemeClr val="tx1"/>
              </a:solidFill>
              <a:latin typeface="Lucida Console" panose="020B0609040504020204" pitchFamily="49" charset="0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sz="2800"/>
              <a:t>Script blocks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800"/>
              <a:t>Scripts from any origin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800"/>
              <a:t>Scripts from any domain</a:t>
            </a:r>
            <a:br>
              <a:rPr lang="en-US" sz="2800"/>
            </a:br>
            <a:endParaRPr lang="en-US" sz="280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A617648-A227-4692-AFE9-2CAD4A8142C2}"/>
              </a:ext>
            </a:extLst>
          </p:cNvPr>
          <p:cNvSpPr txBox="1">
            <a:spLocks/>
          </p:cNvSpPr>
          <p:nvPr/>
        </p:nvSpPr>
        <p:spPr>
          <a:xfrm>
            <a:off x="677334" y="1225416"/>
            <a:ext cx="8596668" cy="75300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400">
                <a:solidFill>
                  <a:schemeClr val="accent2"/>
                </a:solidFill>
              </a:rPr>
              <a:t>Wildcard Expressions</a:t>
            </a:r>
          </a:p>
        </p:txBody>
      </p:sp>
      <p:pic>
        <p:nvPicPr>
          <p:cNvPr id="5" name="Graphic 4" descr="Checkmark with solid fill">
            <a:extLst>
              <a:ext uri="{FF2B5EF4-FFF2-40B4-BE49-F238E27FC236}">
                <a16:creationId xmlns:a16="http://schemas.microsoft.com/office/drawing/2014/main" id="{D3EB1BF5-0E24-4645-B1A1-113B94286B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0136" y="4417251"/>
            <a:ext cx="260635" cy="260635"/>
          </a:xfrm>
          <a:prstGeom prst="rect">
            <a:avLst/>
          </a:prstGeom>
        </p:spPr>
      </p:pic>
      <p:pic>
        <p:nvPicPr>
          <p:cNvPr id="6" name="Graphic 5" descr="Checkmark with solid fill">
            <a:extLst>
              <a:ext uri="{FF2B5EF4-FFF2-40B4-BE49-F238E27FC236}">
                <a16:creationId xmlns:a16="http://schemas.microsoft.com/office/drawing/2014/main" id="{BEEAC79D-90C8-4525-8DC9-28B40C7390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7788" y="4977611"/>
            <a:ext cx="260635" cy="260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35120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C0950E3-B429-4D90-AB64-459D6E1C8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Trusted Types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D14CDE-8E2B-4CEE-A801-50565C4849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70756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ABA9EC-6B2F-49BB-AEF0-F214B16EC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42EF5BF-45DB-439B-93FA-F44AC7A2C21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2029545" y="2033992"/>
            <a:ext cx="6057509" cy="2218352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F48234-B403-459D-9BC7-C709F8BE32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7334" y="4355937"/>
            <a:ext cx="8596670" cy="1685426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71738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1A990F-AE99-4B96-94E3-FDB84CB3D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483DD0D-5FFF-4880-84E5-166171B04FF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8478241" cy="1832677"/>
          </a:xfrm>
        </p:spPr>
        <p:txBody>
          <a:bodyPr/>
          <a:lstStyle/>
          <a:p>
            <a:endParaRPr lang="en-US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FB73D92F-161B-4A54-B3F8-62423B4C367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77333" y="4146499"/>
            <a:ext cx="8464841" cy="2439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789369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Facet">
    <a:dk1>
      <a:sysClr val="windowText" lastClr="000000"/>
    </a:dk1>
    <a:lt1>
      <a:sysClr val="window" lastClr="FFFFFF"/>
    </a:lt1>
    <a:dk2>
      <a:srgbClr val="2C3C43"/>
    </a:dk2>
    <a:lt2>
      <a:srgbClr val="EBEBEB"/>
    </a:lt2>
    <a:accent1>
      <a:srgbClr val="90C226"/>
    </a:accent1>
    <a:accent2>
      <a:srgbClr val="54A021"/>
    </a:accent2>
    <a:accent3>
      <a:srgbClr val="E6B91E"/>
    </a:accent3>
    <a:accent4>
      <a:srgbClr val="E76618"/>
    </a:accent4>
    <a:accent5>
      <a:srgbClr val="C42F1A"/>
    </a:accent5>
    <a:accent6>
      <a:srgbClr val="918655"/>
    </a:accent6>
    <a:hlink>
      <a:srgbClr val="99CA3C"/>
    </a:hlink>
    <a:folHlink>
      <a:srgbClr val="B9D181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302</TotalTime>
  <Words>6398</Words>
  <Application>Microsoft Office PowerPoint</Application>
  <PresentationFormat>Widescreen</PresentationFormat>
  <Paragraphs>1004</Paragraphs>
  <Slides>111</Slides>
  <Notes>64</Notes>
  <HiddenSlides>14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111</vt:i4>
      </vt:variant>
    </vt:vector>
  </HeadingPairs>
  <TitlesOfParts>
    <vt:vector size="121" baseType="lpstr">
      <vt:lpstr>Arial</vt:lpstr>
      <vt:lpstr>Arial</vt:lpstr>
      <vt:lpstr>Calibri</vt:lpstr>
      <vt:lpstr>Consolas</vt:lpstr>
      <vt:lpstr>Courier New</vt:lpstr>
      <vt:lpstr>Lucida Console</vt:lpstr>
      <vt:lpstr>Trebuchet MS</vt:lpstr>
      <vt:lpstr>Wingdings</vt:lpstr>
      <vt:lpstr>Wingdings 3</vt:lpstr>
      <vt:lpstr>Facet</vt:lpstr>
      <vt:lpstr>Zero to Hero: Mastering Content Security Policy</vt:lpstr>
      <vt:lpstr>Overview</vt:lpstr>
      <vt:lpstr>Origins, Sites, and Domains</vt:lpstr>
      <vt:lpstr>Terms</vt:lpstr>
      <vt:lpstr>The Definition of an Origin</vt:lpstr>
      <vt:lpstr>The Same-Origin-Policy (SOP) More examples</vt:lpstr>
      <vt:lpstr>The Definition of Site and Domain</vt:lpstr>
      <vt:lpstr>Sites and Domains</vt:lpstr>
      <vt:lpstr>The Definition of Domain</vt:lpstr>
      <vt:lpstr>Domain Background</vt:lpstr>
      <vt:lpstr>PowerPoint Presentation</vt:lpstr>
      <vt:lpstr>The Same-Origin-Policy (SOP)</vt:lpstr>
      <vt:lpstr>QUIZ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Directives, Keywords and Expressions</vt:lpstr>
      <vt:lpstr>Anatomy of a Content Security Policy</vt:lpstr>
      <vt:lpstr>PowerPoint Presentation</vt:lpstr>
      <vt:lpstr>PowerPoint Presentation</vt:lpstr>
      <vt:lpstr>PowerPoint Presentation</vt:lpstr>
      <vt:lpstr>Directives, Keywords and Expressions Terms</vt:lpstr>
      <vt:lpstr>Directives, Keywords and Expressions Terms</vt:lpstr>
      <vt:lpstr>Directives, Keywords and Expressions Terms</vt:lpstr>
      <vt:lpstr>Directives, Keywords and Expressions Terms</vt:lpstr>
      <vt:lpstr>Directives, Keywords and Expressions Terms</vt:lpstr>
      <vt:lpstr>Directives, Keywords and Expressions Most Used Directives</vt:lpstr>
      <vt:lpstr>Directives, Keywords and Expressions Most Used Directives, continued</vt:lpstr>
      <vt:lpstr>PowerPoint Presentation</vt:lpstr>
      <vt:lpstr>PowerPoint Presentation</vt:lpstr>
      <vt:lpstr>Directives, Keywords and Expressions Keywords</vt:lpstr>
      <vt:lpstr>PowerPoint Presentation</vt:lpstr>
      <vt:lpstr>PowerPoint Presentation</vt:lpstr>
      <vt:lpstr>Directives, Keywords and Expressions Keywords</vt:lpstr>
      <vt:lpstr>PowerPoint Presentation</vt:lpstr>
      <vt:lpstr>PowerPoint Presentation</vt:lpstr>
      <vt:lpstr>Directives, Keywords and Expressions Expressions</vt:lpstr>
      <vt:lpstr>PowerPoint Presentation</vt:lpstr>
      <vt:lpstr>PowerPoint Presentation</vt:lpstr>
      <vt:lpstr>Directives, Keywords and Expressions Expressions</vt:lpstr>
      <vt:lpstr>PowerPoint Presentation</vt:lpstr>
      <vt:lpstr>PowerPoint Presentation</vt:lpstr>
      <vt:lpstr>Introduction to Content Security Policy 'data:' Expression</vt:lpstr>
      <vt:lpstr>QUIZ (doug)</vt:lpstr>
      <vt:lpstr>Introduction to Content Security Policy</vt:lpstr>
      <vt:lpstr>Introduction to Content Security Policy</vt:lpstr>
      <vt:lpstr>Introduction to Content Security Policy</vt:lpstr>
      <vt:lpstr>CSP Tools in Chrome</vt:lpstr>
      <vt:lpstr>Chrome Extensions</vt:lpstr>
      <vt:lpstr>Demo: CSP Evaluator </vt:lpstr>
      <vt:lpstr>CSP Evaluator </vt:lpstr>
      <vt:lpstr>PowerPoint Presentation</vt:lpstr>
      <vt:lpstr>Caspr: Enforcer </vt:lpstr>
      <vt:lpstr>Caspr: Enforcer </vt:lpstr>
      <vt:lpstr>Demo</vt:lpstr>
      <vt:lpstr>Regression Testing:</vt:lpstr>
      <vt:lpstr>Question 1</vt:lpstr>
      <vt:lpstr>Question 2</vt:lpstr>
      <vt:lpstr>Question 3</vt:lpstr>
      <vt:lpstr>Question 3</vt:lpstr>
      <vt:lpstr>Misconfigured CSP</vt:lpstr>
      <vt:lpstr>Misconfigured CSP Examples</vt:lpstr>
      <vt:lpstr>Misconfigured CSP Examples</vt:lpstr>
      <vt:lpstr>A CSP policy deployed by the application: Content-Security-Policy: script-src *</vt:lpstr>
      <vt:lpstr>PowerPoint Presentation</vt:lpstr>
      <vt:lpstr>Misconfigured CSP</vt:lpstr>
      <vt:lpstr>Attacking Your CSP: Misconfigured CSP</vt:lpstr>
      <vt:lpstr>Attacking Your CSP: Misconfigured CSP</vt:lpstr>
      <vt:lpstr>Misconfigured CSP Examples</vt:lpstr>
      <vt:lpstr>A CSP policy deployed by the application: Content-Security-Policy: script-src http://*.provider.com:8099</vt:lpstr>
      <vt:lpstr>PowerPoint Presentation</vt:lpstr>
      <vt:lpstr>Misconfigured CSP</vt:lpstr>
      <vt:lpstr>Attacking Your CSP: Misconfigured CSP</vt:lpstr>
      <vt:lpstr>Attacking Your CSP: Misconfigured CSP</vt:lpstr>
      <vt:lpstr>Misconfigured CSP Examples</vt:lpstr>
      <vt:lpstr>A CSP policy deployed by the application: Content-Security-Policy: script-src data:</vt:lpstr>
      <vt:lpstr>PowerPoint Presentation</vt:lpstr>
      <vt:lpstr>Misconfigured CSP</vt:lpstr>
      <vt:lpstr>Attacking Your CSP: Misconfigured CSP</vt:lpstr>
      <vt:lpstr>Attacking Your CSP: Misconfigured CSP</vt:lpstr>
      <vt:lpstr>Misconfigured CSP Examples</vt:lpstr>
      <vt:lpstr>The CSP policy deployed by the application: Content-Security-Policy: script-src 'unsafe-inline'</vt:lpstr>
      <vt:lpstr>PowerPoint Presentation</vt:lpstr>
      <vt:lpstr>Solution 1: unsafe-inline Expressions</vt:lpstr>
      <vt:lpstr>Solution 1: unsafe-inline Expressions</vt:lpstr>
      <vt:lpstr>Solution 2: unsafe-inline Expressions</vt:lpstr>
      <vt:lpstr>Solution 2: unsafe-inline Expressions</vt:lpstr>
      <vt:lpstr>Solution 3: unsafe-inline Expressions</vt:lpstr>
      <vt:lpstr>Solution 3: unsafe-inline Expressions</vt:lpstr>
      <vt:lpstr>Attacking Your CSP: Misconfigured CSP</vt:lpstr>
      <vt:lpstr>Misconfigured CSP Examples</vt:lpstr>
      <vt:lpstr>Attacking Your CSP: Misconfigured CSP</vt:lpstr>
      <vt:lpstr>Attacking Your CSP: Misconfigured CSP</vt:lpstr>
      <vt:lpstr>Trusted Types</vt:lpstr>
      <vt:lpstr>PowerPoint Presentation</vt:lpstr>
      <vt:lpstr>PowerPoint Presentation</vt:lpstr>
      <vt:lpstr>Trusted Types</vt:lpstr>
      <vt:lpstr>What is Trusted Types?</vt:lpstr>
      <vt:lpstr>DOM-BASED XSS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AppSec Pipeline for DevSecOps</dc:title>
  <dc:creator>Wear, Sunny</dc:creator>
  <cp:lastModifiedBy>Lieu, Ty</cp:lastModifiedBy>
  <cp:revision>6</cp:revision>
  <dcterms:created xsi:type="dcterms:W3CDTF">2017-10-02T12:41:29Z</dcterms:created>
  <dcterms:modified xsi:type="dcterms:W3CDTF">2021-11-22T15:20:48Z</dcterms:modified>
</cp:coreProperties>
</file>